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2" r:id="rId1"/>
  </p:sldMasterIdLst>
  <p:notesMasterIdLst>
    <p:notesMasterId r:id="rId24"/>
  </p:notesMasterIdLst>
  <p:sldIdLst>
    <p:sldId id="275" r:id="rId2"/>
    <p:sldId id="257" r:id="rId3"/>
    <p:sldId id="258" r:id="rId4"/>
    <p:sldId id="259" r:id="rId5"/>
    <p:sldId id="260" r:id="rId6"/>
    <p:sldId id="261" r:id="rId7"/>
    <p:sldId id="266" r:id="rId8"/>
    <p:sldId id="268" r:id="rId9"/>
    <p:sldId id="270" r:id="rId10"/>
    <p:sldId id="267" r:id="rId11"/>
    <p:sldId id="269" r:id="rId12"/>
    <p:sldId id="262" r:id="rId13"/>
    <p:sldId id="263" r:id="rId14"/>
    <p:sldId id="276" r:id="rId15"/>
    <p:sldId id="282" r:id="rId16"/>
    <p:sldId id="280" r:id="rId17"/>
    <p:sldId id="279" r:id="rId18"/>
    <p:sldId id="281" r:id="rId19"/>
    <p:sldId id="278" r:id="rId20"/>
    <p:sldId id="265" r:id="rId21"/>
    <p:sldId id="284" r:id="rId22"/>
    <p:sldId id="286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19482"/>
    <a:srgbClr val="F3F5F4"/>
    <a:srgbClr val="8C8C8C"/>
    <a:srgbClr val="EFF3F1"/>
    <a:srgbClr val="552211"/>
    <a:srgbClr val="1E2020"/>
    <a:srgbClr val="28171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55" d="100"/>
          <a:sy n="55" d="100"/>
        </p:scale>
        <p:origin x="1096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825EBC-3A27-4BAF-9B41-74B5528158CF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506C0C-90EF-43DB-B86E-15B3912EFF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5337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506C0C-90EF-43DB-B86E-15B3912EFFD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2710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506C0C-90EF-43DB-B86E-15B3912EFFD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9814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506C0C-90EF-43DB-B86E-15B3912EFFD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1584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506C0C-90EF-43DB-B86E-15B3912EFFD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5678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1E0C0D-FAEF-291E-CF54-AE445356D2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6D1CDE6-4549-E88E-4423-C253D73C3E3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3DC7182-EB54-8E9B-C63B-921ABDA96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5E3150-DBFD-1836-347F-293B53F58C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506C0C-90EF-43DB-B86E-15B3912EFFD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9306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tx1">
                    <a:lumMod val="10000"/>
                    <a:lumOff val="90000"/>
                  </a:schemeClr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2532" y="4283062"/>
            <a:ext cx="7766936" cy="1096899"/>
          </a:xfrm>
        </p:spPr>
        <p:txBody>
          <a:bodyPr anchor="t"/>
          <a:lstStyle>
            <a:lvl1pPr marL="0" indent="0" algn="r">
              <a:buNone/>
              <a:defRPr i="1">
                <a:solidFill>
                  <a:schemeClr val="tx1">
                    <a:lumMod val="10000"/>
                    <a:lumOff val="9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pPr/>
              <a:t>5/7/2025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C8BBAFB-A398-E3C4-6841-1B2D7AACC7C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489518"/>
            <a:ext cx="4196304" cy="3147229"/>
          </a:xfrm>
          <a:prstGeom prst="rect">
            <a:avLst/>
          </a:prstGeom>
        </p:spPr>
      </p:pic>
      <p:pic>
        <p:nvPicPr>
          <p:cNvPr id="37" name="Picture 36" descr="A logo with white and orange letters&#10;&#10;Description automatically generated">
            <a:extLst>
              <a:ext uri="{FF2B5EF4-FFF2-40B4-BE49-F238E27FC236}">
                <a16:creationId xmlns:a16="http://schemas.microsoft.com/office/drawing/2014/main" id="{6132D1DE-97AA-6353-9239-812B033ACF3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8732" y="244391"/>
            <a:ext cx="1120286" cy="1214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1464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pPr/>
              <a:t>5/7/2025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4350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pPr/>
              <a:t>5/7/2025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851464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pPr/>
              <a:t>5/7/2025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5204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pPr/>
              <a:t>5/7/2025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4108593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pPr/>
              <a:t>5/7/2025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73803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pPr/>
              <a:t>5/7/2025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6473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pPr/>
              <a:t>5/7/2025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7607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pPr/>
              <a:t>5/7/2025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5514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pPr/>
              <a:t>5/7/2025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5215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pPr/>
              <a:t>5/7/2025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8195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pPr/>
              <a:t>5/7/2025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731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pPr/>
              <a:t>5/7/2025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23731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pPr/>
              <a:t>5/7/2025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2327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pPr/>
              <a:t>5/7/2025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7498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pPr/>
              <a:t>5/7/2025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4898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sv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8719004" y="0"/>
            <a:ext cx="3472996" cy="6858000"/>
            <a:chOff x="7425267" y="0"/>
            <a:chExt cx="4763558" cy="6858000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0134" y="219095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4B53A7-3209-46A6-9454-F38EAC8F11E7}" type="datetimeFigureOut">
              <a:rPr lang="en-US" smtClean="0"/>
              <a:pPr/>
              <a:t>5/7/2025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27CE633F-9882-4A5C-83A2-1109D0C7326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8593B09-B775-28A9-2AC1-9B1CFFAA9EF2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0673084" y="308993"/>
            <a:ext cx="1157961" cy="78989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9AA78AD-C76B-4B39-DD97-E910B4F51EA8}"/>
              </a:ext>
            </a:extLst>
          </p:cNvPr>
          <p:cNvSpPr/>
          <p:nvPr userDrawn="1"/>
        </p:nvSpPr>
        <p:spPr>
          <a:xfrm>
            <a:off x="0" y="6662056"/>
            <a:ext cx="12192000" cy="19594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85376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3" r:id="rId1"/>
    <p:sldLayoutId id="2147483784" r:id="rId2"/>
    <p:sldLayoutId id="2147483785" r:id="rId3"/>
    <p:sldLayoutId id="2147483786" r:id="rId4"/>
    <p:sldLayoutId id="2147483787" r:id="rId5"/>
    <p:sldLayoutId id="2147483788" r:id="rId6"/>
    <p:sldLayoutId id="2147483789" r:id="rId7"/>
    <p:sldLayoutId id="2147483790" r:id="rId8"/>
    <p:sldLayoutId id="2147483791" r:id="rId9"/>
    <p:sldLayoutId id="2147483792" r:id="rId10"/>
    <p:sldLayoutId id="2147483793" r:id="rId11"/>
    <p:sldLayoutId id="2147483794" r:id="rId12"/>
    <p:sldLayoutId id="2147483795" r:id="rId13"/>
    <p:sldLayoutId id="2147483796" r:id="rId14"/>
    <p:sldLayoutId id="2147483797" r:id="rId15"/>
    <p:sldLayoutId id="2147483798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sv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3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FEA4D8-1961-2A24-CE06-885B894588E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EduLIB</a:t>
            </a:r>
            <a:r>
              <a:rPr lang="en-US" dirty="0"/>
              <a:t> </a:t>
            </a:r>
            <a:r>
              <a:rPr lang="en-US" dirty="0" err="1"/>
              <a:t>projekt</a:t>
            </a:r>
            <a:br>
              <a:rPr lang="en-US" dirty="0"/>
            </a:br>
            <a:r>
              <a:rPr lang="en-US" dirty="0" err="1"/>
              <a:t>felépítése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FF7329-0416-FE81-DBA4-55F47E88AF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12532" y="4290319"/>
            <a:ext cx="7766936" cy="1096899"/>
          </a:xfrm>
        </p:spPr>
        <p:txBody>
          <a:bodyPr/>
          <a:lstStyle/>
          <a:p>
            <a:r>
              <a:rPr lang="hu-HU" sz="1800" dirty="0"/>
              <a:t>Készítette: </a:t>
            </a:r>
            <a:r>
              <a:rPr lang="hu-HU" sz="1800" dirty="0">
                <a:latin typeface="Calibri" panose="020F0502020204030204" pitchFamily="34" charset="0"/>
                <a:cs typeface="Calibri" panose="020F0502020204030204" pitchFamily="34" charset="0"/>
              </a:rPr>
              <a:t>Csáki</a:t>
            </a:r>
            <a:r>
              <a:rPr lang="hu-HU" sz="1800" dirty="0"/>
              <a:t> Péter, </a:t>
            </a:r>
            <a:endParaRPr lang="en-US" sz="1800" dirty="0"/>
          </a:p>
          <a:p>
            <a:r>
              <a:rPr lang="en-US" sz="1800" dirty="0"/>
              <a:t>     </a:t>
            </a:r>
            <a:r>
              <a:rPr lang="hu-HU" sz="1800" dirty="0"/>
              <a:t>Szabó Melinda Jázmin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46695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D412DFBB-A5C0-96E9-2643-D7B3BBA91C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29" t="6569" r="13009" b="15304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2A48871B-9849-5E95-D6B7-941CB4029E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84014" y="0"/>
            <a:ext cx="9423971" cy="68580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B99257D0-C4E1-0EA7-8107-0A4942A1B3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84014" y="0"/>
            <a:ext cx="94239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5203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AC11682-D198-0526-8ED5-60A6F95419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998" y="246082"/>
            <a:ext cx="8596668" cy="1320800"/>
          </a:xfrm>
        </p:spPr>
        <p:txBody>
          <a:bodyPr>
            <a:normAutofit/>
          </a:bodyPr>
          <a:lstStyle/>
          <a:p>
            <a:r>
              <a:rPr lang="hu-HU" dirty="0">
                <a:cs typeface="Calibri" panose="020F0502020204030204" pitchFamily="34" charset="0"/>
              </a:rPr>
              <a:t>Kapcsolatok és </a:t>
            </a:r>
            <a:r>
              <a:rPr lang="en-US" dirty="0" err="1">
                <a:cs typeface="Calibri" panose="020F0502020204030204" pitchFamily="34" charset="0"/>
              </a:rPr>
              <a:t>i</a:t>
            </a:r>
            <a:r>
              <a:rPr lang="hu-HU" dirty="0" err="1">
                <a:cs typeface="Calibri" panose="020F0502020204030204" pitchFamily="34" charset="0"/>
              </a:rPr>
              <a:t>degen</a:t>
            </a:r>
            <a:r>
              <a:rPr lang="hu-HU" dirty="0">
                <a:cs typeface="Calibri" panose="020F0502020204030204" pitchFamily="34" charset="0"/>
              </a:rPr>
              <a:t> </a:t>
            </a:r>
            <a:r>
              <a:rPr lang="en-US" dirty="0">
                <a:cs typeface="Calibri" panose="020F0502020204030204" pitchFamily="34" charset="0"/>
              </a:rPr>
              <a:t>k</a:t>
            </a:r>
            <a:r>
              <a:rPr lang="hu-HU" dirty="0" err="1">
                <a:cs typeface="Calibri" panose="020F0502020204030204" pitchFamily="34" charset="0"/>
              </a:rPr>
              <a:t>ulcsok</a:t>
            </a:r>
            <a:endParaRPr lang="hu-HU" dirty="0">
              <a:cs typeface="Calibri" panose="020F0502020204030204" pitchFamily="34" charset="0"/>
            </a:endParaRP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697527C4-F67E-C27C-6DA8-A52B75DAC1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4998" y="1886269"/>
            <a:ext cx="10295466" cy="4532819"/>
          </a:xfrm>
        </p:spPr>
        <p:txBody>
          <a:bodyPr>
            <a:normAutofit/>
          </a:bodyPr>
          <a:lstStyle/>
          <a:p>
            <a:r>
              <a:rPr lang="hu-HU" sz="2400" b="1" dirty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Adatok összekapcsolása: </a:t>
            </a:r>
            <a:r>
              <a:rPr lang="hu-HU" sz="2400" dirty="0">
                <a:latin typeface="Calibri" panose="020F0502020204030204" pitchFamily="34" charset="0"/>
                <a:cs typeface="Calibri" panose="020F0502020204030204" pitchFamily="34" charset="0"/>
              </a:rPr>
              <a:t>Az idegen kulcsok segítségével könnyen összekapcsolhatjuk a táblákban található adatokat. </a:t>
            </a:r>
          </a:p>
          <a:p>
            <a:r>
              <a:rPr lang="hu-HU" sz="2400" b="1" dirty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Automatikus kapcsolat: </a:t>
            </a:r>
            <a:r>
              <a:rPr lang="hu-HU" sz="2400" dirty="0">
                <a:latin typeface="Calibri" panose="020F0502020204030204" pitchFamily="34" charset="0"/>
                <a:cs typeface="Calibri" panose="020F0502020204030204" pitchFamily="34" charset="0"/>
              </a:rPr>
              <a:t>Az idegen kulcsok általában automatikusan létrehozzák a kapcsolatokat a táblák között. </a:t>
            </a:r>
          </a:p>
          <a:p>
            <a:r>
              <a:rPr lang="hu-HU" sz="2400" b="1" dirty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Adatok Frissítése és Törlése:  </a:t>
            </a:r>
            <a:r>
              <a:rPr lang="hu-HU" sz="2400" dirty="0">
                <a:latin typeface="Calibri" panose="020F0502020204030204" pitchFamily="34" charset="0"/>
                <a:cs typeface="Calibri" panose="020F0502020204030204" pitchFamily="34" charset="0"/>
              </a:rPr>
              <a:t>Az idegen kulcsok segítenek megőrizni az adatbázis összefüggéseit, amikor rekordokat törlünk vagy frissítünk.</a:t>
            </a:r>
          </a:p>
        </p:txBody>
      </p:sp>
    </p:spTree>
    <p:extLst>
      <p:ext uri="{BB962C8B-B14F-4D97-AF65-F5344CB8AC3E}">
        <p14:creationId xmlns:p14="http://schemas.microsoft.com/office/powerpoint/2010/main" val="1379559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F88106F-9D0A-2E05-626B-D93453EB9F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>
                <a:cs typeface="Calibri" panose="020F0502020204030204" pitchFamily="34" charset="0"/>
              </a:rPr>
              <a:t>Regisztráció</a:t>
            </a:r>
            <a:r>
              <a:rPr lang="hu-HU" dirty="0"/>
              <a:t> és bejelentkezés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5FCF0F4C-BCB5-6216-6616-1C6B72C131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448" y="1006703"/>
            <a:ext cx="8596668" cy="3880773"/>
          </a:xfrm>
        </p:spPr>
        <p:txBody>
          <a:bodyPr/>
          <a:lstStyle/>
          <a:p>
            <a:r>
              <a:rPr lang="hu-HU" sz="2400" b="1" dirty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Felhasználói szintek: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Bárki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könyvek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böngészése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hu-HU" sz="2400" dirty="0">
                <a:latin typeface="Calibri" panose="020F0502020204030204" pitchFamily="34" charset="0"/>
                <a:cs typeface="Calibri" panose="020F0502020204030204" pitchFamily="34" charset="0"/>
              </a:rPr>
              <a:t>Diákok: könyvek böngészése, kölcsönzés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hu-HU" sz="2400" dirty="0">
                <a:latin typeface="Calibri" panose="020F0502020204030204" pitchFamily="34" charset="0"/>
                <a:cs typeface="Calibri" panose="020F0502020204030204" pitchFamily="34" charset="0"/>
              </a:rPr>
              <a:t>Könyvtárosok: könyvek hozzáadása, szerkesztése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hu-HU" sz="2400" dirty="0">
                <a:latin typeface="Calibri" panose="020F0502020204030204" pitchFamily="34" charset="0"/>
                <a:cs typeface="Calibri" panose="020F0502020204030204" pitchFamily="34" charset="0"/>
              </a:rPr>
              <a:t>Adminisztrátorok: jogosultságkezelés</a:t>
            </a:r>
          </a:p>
          <a:p>
            <a:r>
              <a:rPr lang="hu-HU" sz="2400" b="1" dirty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Biztonság: Jelszó, jogosultságkezelés</a:t>
            </a:r>
            <a:endParaRPr lang="en-US" sz="2200" b="1" dirty="0">
              <a:solidFill>
                <a:schemeClr val="bg1">
                  <a:lumMod val="1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hu-HU" dirty="0"/>
          </a:p>
          <a:p>
            <a:pPr marL="457200" lvl="1" indent="0">
              <a:buNone/>
            </a:pP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4983644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61E96E4-1192-F519-F451-1AEF4D2457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>
                <a:cs typeface="Calibri" panose="020F0502020204030204" pitchFamily="34" charset="0"/>
              </a:rPr>
              <a:t>Webdesign (UI/UX)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B25D2A42-73EE-E8FC-76DA-DC9D1A2DBA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0134" y="957960"/>
            <a:ext cx="8596668" cy="3880773"/>
          </a:xfrm>
        </p:spPr>
        <p:txBody>
          <a:bodyPr>
            <a:normAutofit/>
          </a:bodyPr>
          <a:lstStyle/>
          <a:p>
            <a:r>
              <a:rPr lang="hu-HU" sz="2400" dirty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Letisztult, modern megjelenés</a:t>
            </a:r>
          </a:p>
          <a:p>
            <a:r>
              <a:rPr lang="hu-HU" sz="2400" dirty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Könnyű navigáció</a:t>
            </a:r>
          </a:p>
          <a:p>
            <a:r>
              <a:rPr lang="hu-HU" sz="2400" dirty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Reszponzív felület minden eszközre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F1C69D5-45AF-0668-0D1B-C2A7CB84F0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033" y="2898346"/>
            <a:ext cx="6036963" cy="3410792"/>
          </a:xfrm>
          <a:custGeom>
            <a:avLst/>
            <a:gdLst>
              <a:gd name="connsiteX0" fmla="*/ 0 w 6036963"/>
              <a:gd name="connsiteY0" fmla="*/ 0 h 3410792"/>
              <a:gd name="connsiteX1" fmla="*/ 670774 w 6036963"/>
              <a:gd name="connsiteY1" fmla="*/ 0 h 3410792"/>
              <a:gd name="connsiteX2" fmla="*/ 1341547 w 6036963"/>
              <a:gd name="connsiteY2" fmla="*/ 0 h 3410792"/>
              <a:gd name="connsiteX3" fmla="*/ 2072691 w 6036963"/>
              <a:gd name="connsiteY3" fmla="*/ 0 h 3410792"/>
              <a:gd name="connsiteX4" fmla="*/ 2622725 w 6036963"/>
              <a:gd name="connsiteY4" fmla="*/ 0 h 3410792"/>
              <a:gd name="connsiteX5" fmla="*/ 3172759 w 6036963"/>
              <a:gd name="connsiteY5" fmla="*/ 0 h 3410792"/>
              <a:gd name="connsiteX6" fmla="*/ 3662424 w 6036963"/>
              <a:gd name="connsiteY6" fmla="*/ 0 h 3410792"/>
              <a:gd name="connsiteX7" fmla="*/ 4212459 w 6036963"/>
              <a:gd name="connsiteY7" fmla="*/ 0 h 3410792"/>
              <a:gd name="connsiteX8" fmla="*/ 4883232 w 6036963"/>
              <a:gd name="connsiteY8" fmla="*/ 0 h 3410792"/>
              <a:gd name="connsiteX9" fmla="*/ 6036963 w 6036963"/>
              <a:gd name="connsiteY9" fmla="*/ 0 h 3410792"/>
              <a:gd name="connsiteX10" fmla="*/ 6036963 w 6036963"/>
              <a:gd name="connsiteY10" fmla="*/ 750374 h 3410792"/>
              <a:gd name="connsiteX11" fmla="*/ 6036963 w 6036963"/>
              <a:gd name="connsiteY11" fmla="*/ 1500748 h 3410792"/>
              <a:gd name="connsiteX12" fmla="*/ 6036963 w 6036963"/>
              <a:gd name="connsiteY12" fmla="*/ 2217015 h 3410792"/>
              <a:gd name="connsiteX13" fmla="*/ 6036963 w 6036963"/>
              <a:gd name="connsiteY13" fmla="*/ 3410792 h 3410792"/>
              <a:gd name="connsiteX14" fmla="*/ 5245450 w 6036963"/>
              <a:gd name="connsiteY14" fmla="*/ 3410792 h 3410792"/>
              <a:gd name="connsiteX15" fmla="*/ 4695416 w 6036963"/>
              <a:gd name="connsiteY15" fmla="*/ 3410792 h 3410792"/>
              <a:gd name="connsiteX16" fmla="*/ 4205751 w 6036963"/>
              <a:gd name="connsiteY16" fmla="*/ 3410792 h 3410792"/>
              <a:gd name="connsiteX17" fmla="*/ 3716086 w 6036963"/>
              <a:gd name="connsiteY17" fmla="*/ 3410792 h 3410792"/>
              <a:gd name="connsiteX18" fmla="*/ 3226421 w 6036963"/>
              <a:gd name="connsiteY18" fmla="*/ 3410792 h 3410792"/>
              <a:gd name="connsiteX19" fmla="*/ 2434908 w 6036963"/>
              <a:gd name="connsiteY19" fmla="*/ 3410792 h 3410792"/>
              <a:gd name="connsiteX20" fmla="*/ 1703765 w 6036963"/>
              <a:gd name="connsiteY20" fmla="*/ 3410792 h 3410792"/>
              <a:gd name="connsiteX21" fmla="*/ 972622 w 6036963"/>
              <a:gd name="connsiteY21" fmla="*/ 3410792 h 3410792"/>
              <a:gd name="connsiteX22" fmla="*/ 0 w 6036963"/>
              <a:gd name="connsiteY22" fmla="*/ 3410792 h 3410792"/>
              <a:gd name="connsiteX23" fmla="*/ 0 w 6036963"/>
              <a:gd name="connsiteY23" fmla="*/ 2660418 h 3410792"/>
              <a:gd name="connsiteX24" fmla="*/ 0 w 6036963"/>
              <a:gd name="connsiteY24" fmla="*/ 2080583 h 3410792"/>
              <a:gd name="connsiteX25" fmla="*/ 0 w 6036963"/>
              <a:gd name="connsiteY25" fmla="*/ 1500748 h 3410792"/>
              <a:gd name="connsiteX26" fmla="*/ 0 w 6036963"/>
              <a:gd name="connsiteY26" fmla="*/ 818590 h 3410792"/>
              <a:gd name="connsiteX27" fmla="*/ 0 w 6036963"/>
              <a:gd name="connsiteY27" fmla="*/ 0 h 3410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6036963" h="3410792" fill="none" extrusionOk="0">
                <a:moveTo>
                  <a:pt x="0" y="0"/>
                </a:moveTo>
                <a:cubicBezTo>
                  <a:pt x="270457" y="-2236"/>
                  <a:pt x="376393" y="-2267"/>
                  <a:pt x="670774" y="0"/>
                </a:cubicBezTo>
                <a:cubicBezTo>
                  <a:pt x="965155" y="2267"/>
                  <a:pt x="1062782" y="19334"/>
                  <a:pt x="1341547" y="0"/>
                </a:cubicBezTo>
                <a:cubicBezTo>
                  <a:pt x="1620312" y="-19334"/>
                  <a:pt x="1719472" y="11454"/>
                  <a:pt x="2072691" y="0"/>
                </a:cubicBezTo>
                <a:cubicBezTo>
                  <a:pt x="2425910" y="-11454"/>
                  <a:pt x="2486320" y="-16687"/>
                  <a:pt x="2622725" y="0"/>
                </a:cubicBezTo>
                <a:cubicBezTo>
                  <a:pt x="2759130" y="16687"/>
                  <a:pt x="2969603" y="-12542"/>
                  <a:pt x="3172759" y="0"/>
                </a:cubicBezTo>
                <a:cubicBezTo>
                  <a:pt x="3375915" y="12542"/>
                  <a:pt x="3530140" y="-20581"/>
                  <a:pt x="3662424" y="0"/>
                </a:cubicBezTo>
                <a:cubicBezTo>
                  <a:pt x="3794709" y="20581"/>
                  <a:pt x="3959283" y="10936"/>
                  <a:pt x="4212459" y="0"/>
                </a:cubicBezTo>
                <a:cubicBezTo>
                  <a:pt x="4465635" y="-10936"/>
                  <a:pt x="4633607" y="-18749"/>
                  <a:pt x="4883232" y="0"/>
                </a:cubicBezTo>
                <a:cubicBezTo>
                  <a:pt x="5132857" y="18749"/>
                  <a:pt x="5780862" y="-3125"/>
                  <a:pt x="6036963" y="0"/>
                </a:cubicBezTo>
                <a:cubicBezTo>
                  <a:pt x="6058959" y="283217"/>
                  <a:pt x="6038319" y="570195"/>
                  <a:pt x="6036963" y="750374"/>
                </a:cubicBezTo>
                <a:cubicBezTo>
                  <a:pt x="6035607" y="930553"/>
                  <a:pt x="6024340" y="1238593"/>
                  <a:pt x="6036963" y="1500748"/>
                </a:cubicBezTo>
                <a:cubicBezTo>
                  <a:pt x="6049586" y="1762903"/>
                  <a:pt x="6019170" y="1977193"/>
                  <a:pt x="6036963" y="2217015"/>
                </a:cubicBezTo>
                <a:cubicBezTo>
                  <a:pt x="6054756" y="2456837"/>
                  <a:pt x="6036454" y="3103393"/>
                  <a:pt x="6036963" y="3410792"/>
                </a:cubicBezTo>
                <a:cubicBezTo>
                  <a:pt x="5725341" y="3435209"/>
                  <a:pt x="5592929" y="3379962"/>
                  <a:pt x="5245450" y="3410792"/>
                </a:cubicBezTo>
                <a:cubicBezTo>
                  <a:pt x="4897971" y="3441622"/>
                  <a:pt x="4896189" y="3432454"/>
                  <a:pt x="4695416" y="3410792"/>
                </a:cubicBezTo>
                <a:cubicBezTo>
                  <a:pt x="4494643" y="3389130"/>
                  <a:pt x="4378823" y="3434270"/>
                  <a:pt x="4205751" y="3410792"/>
                </a:cubicBezTo>
                <a:cubicBezTo>
                  <a:pt x="4032679" y="3387314"/>
                  <a:pt x="3943975" y="3421610"/>
                  <a:pt x="3716086" y="3410792"/>
                </a:cubicBezTo>
                <a:cubicBezTo>
                  <a:pt x="3488198" y="3399974"/>
                  <a:pt x="3379831" y="3403697"/>
                  <a:pt x="3226421" y="3410792"/>
                </a:cubicBezTo>
                <a:cubicBezTo>
                  <a:pt x="3073012" y="3417887"/>
                  <a:pt x="2788252" y="3374189"/>
                  <a:pt x="2434908" y="3410792"/>
                </a:cubicBezTo>
                <a:cubicBezTo>
                  <a:pt x="2081564" y="3447395"/>
                  <a:pt x="1927630" y="3417213"/>
                  <a:pt x="1703765" y="3410792"/>
                </a:cubicBezTo>
                <a:cubicBezTo>
                  <a:pt x="1479900" y="3404371"/>
                  <a:pt x="1275610" y="3404533"/>
                  <a:pt x="972622" y="3410792"/>
                </a:cubicBezTo>
                <a:cubicBezTo>
                  <a:pt x="669634" y="3417051"/>
                  <a:pt x="428576" y="3396293"/>
                  <a:pt x="0" y="3410792"/>
                </a:cubicBezTo>
                <a:cubicBezTo>
                  <a:pt x="36928" y="3142004"/>
                  <a:pt x="3715" y="2843719"/>
                  <a:pt x="0" y="2660418"/>
                </a:cubicBezTo>
                <a:cubicBezTo>
                  <a:pt x="-3715" y="2477117"/>
                  <a:pt x="-4154" y="2363763"/>
                  <a:pt x="0" y="2080583"/>
                </a:cubicBezTo>
                <a:cubicBezTo>
                  <a:pt x="4154" y="1797404"/>
                  <a:pt x="15736" y="1724164"/>
                  <a:pt x="0" y="1500748"/>
                </a:cubicBezTo>
                <a:cubicBezTo>
                  <a:pt x="-15736" y="1277332"/>
                  <a:pt x="-24617" y="1086082"/>
                  <a:pt x="0" y="818590"/>
                </a:cubicBezTo>
                <a:cubicBezTo>
                  <a:pt x="24617" y="551098"/>
                  <a:pt x="38923" y="219628"/>
                  <a:pt x="0" y="0"/>
                </a:cubicBezTo>
                <a:close/>
              </a:path>
              <a:path w="6036963" h="3410792" stroke="0" extrusionOk="0">
                <a:moveTo>
                  <a:pt x="0" y="0"/>
                </a:moveTo>
                <a:cubicBezTo>
                  <a:pt x="314472" y="-8403"/>
                  <a:pt x="423179" y="24631"/>
                  <a:pt x="670774" y="0"/>
                </a:cubicBezTo>
                <a:cubicBezTo>
                  <a:pt x="918369" y="-24631"/>
                  <a:pt x="1140871" y="29403"/>
                  <a:pt x="1401917" y="0"/>
                </a:cubicBezTo>
                <a:cubicBezTo>
                  <a:pt x="1662963" y="-29403"/>
                  <a:pt x="1890048" y="3509"/>
                  <a:pt x="2012321" y="0"/>
                </a:cubicBezTo>
                <a:cubicBezTo>
                  <a:pt x="2134594" y="-3509"/>
                  <a:pt x="2289939" y="-10388"/>
                  <a:pt x="2501986" y="0"/>
                </a:cubicBezTo>
                <a:cubicBezTo>
                  <a:pt x="2714034" y="10388"/>
                  <a:pt x="2905868" y="-13243"/>
                  <a:pt x="3233129" y="0"/>
                </a:cubicBezTo>
                <a:cubicBezTo>
                  <a:pt x="3560390" y="13243"/>
                  <a:pt x="3590937" y="20190"/>
                  <a:pt x="3903903" y="0"/>
                </a:cubicBezTo>
                <a:cubicBezTo>
                  <a:pt x="4216869" y="-20190"/>
                  <a:pt x="4314666" y="-1706"/>
                  <a:pt x="4574676" y="0"/>
                </a:cubicBezTo>
                <a:cubicBezTo>
                  <a:pt x="4834686" y="1706"/>
                  <a:pt x="4977233" y="-21039"/>
                  <a:pt x="5124711" y="0"/>
                </a:cubicBezTo>
                <a:cubicBezTo>
                  <a:pt x="5272189" y="21039"/>
                  <a:pt x="5682418" y="-13373"/>
                  <a:pt x="6036963" y="0"/>
                </a:cubicBezTo>
                <a:cubicBezTo>
                  <a:pt x="6050293" y="202105"/>
                  <a:pt x="6010517" y="429262"/>
                  <a:pt x="6036963" y="648050"/>
                </a:cubicBezTo>
                <a:cubicBezTo>
                  <a:pt x="6063410" y="866838"/>
                  <a:pt x="6069163" y="1045329"/>
                  <a:pt x="6036963" y="1296101"/>
                </a:cubicBezTo>
                <a:cubicBezTo>
                  <a:pt x="6004763" y="1546873"/>
                  <a:pt x="6023507" y="1839918"/>
                  <a:pt x="6036963" y="2012367"/>
                </a:cubicBezTo>
                <a:cubicBezTo>
                  <a:pt x="6050419" y="2184816"/>
                  <a:pt x="6066280" y="2359281"/>
                  <a:pt x="6036963" y="2660418"/>
                </a:cubicBezTo>
                <a:cubicBezTo>
                  <a:pt x="6007646" y="2961555"/>
                  <a:pt x="6072384" y="3036454"/>
                  <a:pt x="6036963" y="3410792"/>
                </a:cubicBezTo>
                <a:cubicBezTo>
                  <a:pt x="5828222" y="3424706"/>
                  <a:pt x="5721957" y="3400863"/>
                  <a:pt x="5547298" y="3410792"/>
                </a:cubicBezTo>
                <a:cubicBezTo>
                  <a:pt x="5372640" y="3420721"/>
                  <a:pt x="5206256" y="3388831"/>
                  <a:pt x="4876525" y="3410792"/>
                </a:cubicBezTo>
                <a:cubicBezTo>
                  <a:pt x="4546794" y="3432753"/>
                  <a:pt x="4466692" y="3423321"/>
                  <a:pt x="4266121" y="3410792"/>
                </a:cubicBezTo>
                <a:cubicBezTo>
                  <a:pt x="4065550" y="3398263"/>
                  <a:pt x="3950186" y="3413750"/>
                  <a:pt x="3716086" y="3410792"/>
                </a:cubicBezTo>
                <a:cubicBezTo>
                  <a:pt x="3481986" y="3407834"/>
                  <a:pt x="3153079" y="3399707"/>
                  <a:pt x="2924573" y="3410792"/>
                </a:cubicBezTo>
                <a:cubicBezTo>
                  <a:pt x="2696067" y="3421877"/>
                  <a:pt x="2506441" y="3390167"/>
                  <a:pt x="2314169" y="3410792"/>
                </a:cubicBezTo>
                <a:cubicBezTo>
                  <a:pt x="2121897" y="3431417"/>
                  <a:pt x="2036069" y="3434279"/>
                  <a:pt x="1764135" y="3410792"/>
                </a:cubicBezTo>
                <a:cubicBezTo>
                  <a:pt x="1492201" y="3387305"/>
                  <a:pt x="1145126" y="3372843"/>
                  <a:pt x="972622" y="3410792"/>
                </a:cubicBezTo>
                <a:cubicBezTo>
                  <a:pt x="800118" y="3448741"/>
                  <a:pt x="407724" y="3401788"/>
                  <a:pt x="0" y="3410792"/>
                </a:cubicBezTo>
                <a:cubicBezTo>
                  <a:pt x="8780" y="3177469"/>
                  <a:pt x="4395" y="2932143"/>
                  <a:pt x="0" y="2728634"/>
                </a:cubicBezTo>
                <a:cubicBezTo>
                  <a:pt x="-4395" y="2525125"/>
                  <a:pt x="-26095" y="2326386"/>
                  <a:pt x="0" y="2114691"/>
                </a:cubicBezTo>
                <a:cubicBezTo>
                  <a:pt x="26095" y="1902996"/>
                  <a:pt x="16278" y="1638865"/>
                  <a:pt x="0" y="1364317"/>
                </a:cubicBezTo>
                <a:cubicBezTo>
                  <a:pt x="-16278" y="1089769"/>
                  <a:pt x="-15956" y="902807"/>
                  <a:pt x="0" y="682158"/>
                </a:cubicBezTo>
                <a:cubicBezTo>
                  <a:pt x="15956" y="461509"/>
                  <a:pt x="11226" y="297106"/>
                  <a:pt x="0" y="0"/>
                </a:cubicBezTo>
                <a:close/>
              </a:path>
            </a:pathLst>
          </a:custGeom>
          <a:ln w="635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27574879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ECCB735-3D23-DF1A-9F1E-7BB36ACE4E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9451" y="1300860"/>
            <a:ext cx="2363904" cy="5008278"/>
          </a:xfrm>
          <a:custGeom>
            <a:avLst/>
            <a:gdLst>
              <a:gd name="connsiteX0" fmla="*/ 0 w 2363904"/>
              <a:gd name="connsiteY0" fmla="*/ 0 h 5008278"/>
              <a:gd name="connsiteX1" fmla="*/ 590976 w 2363904"/>
              <a:gd name="connsiteY1" fmla="*/ 0 h 5008278"/>
              <a:gd name="connsiteX2" fmla="*/ 1134674 w 2363904"/>
              <a:gd name="connsiteY2" fmla="*/ 0 h 5008278"/>
              <a:gd name="connsiteX3" fmla="*/ 1654733 w 2363904"/>
              <a:gd name="connsiteY3" fmla="*/ 0 h 5008278"/>
              <a:gd name="connsiteX4" fmla="*/ 2363904 w 2363904"/>
              <a:gd name="connsiteY4" fmla="*/ 0 h 5008278"/>
              <a:gd name="connsiteX5" fmla="*/ 2363904 w 2363904"/>
              <a:gd name="connsiteY5" fmla="*/ 575952 h 5008278"/>
              <a:gd name="connsiteX6" fmla="*/ 2363904 w 2363904"/>
              <a:gd name="connsiteY6" fmla="*/ 1101821 h 5008278"/>
              <a:gd name="connsiteX7" fmla="*/ 2363904 w 2363904"/>
              <a:gd name="connsiteY7" fmla="*/ 1677773 h 5008278"/>
              <a:gd name="connsiteX8" fmla="*/ 2363904 w 2363904"/>
              <a:gd name="connsiteY8" fmla="*/ 2353891 h 5008278"/>
              <a:gd name="connsiteX9" fmla="*/ 2363904 w 2363904"/>
              <a:gd name="connsiteY9" fmla="*/ 2829677 h 5008278"/>
              <a:gd name="connsiteX10" fmla="*/ 2363904 w 2363904"/>
              <a:gd name="connsiteY10" fmla="*/ 3305463 h 5008278"/>
              <a:gd name="connsiteX11" fmla="*/ 2363904 w 2363904"/>
              <a:gd name="connsiteY11" fmla="*/ 4031664 h 5008278"/>
              <a:gd name="connsiteX12" fmla="*/ 2363904 w 2363904"/>
              <a:gd name="connsiteY12" fmla="*/ 5008278 h 5008278"/>
              <a:gd name="connsiteX13" fmla="*/ 1843845 w 2363904"/>
              <a:gd name="connsiteY13" fmla="*/ 5008278 h 5008278"/>
              <a:gd name="connsiteX14" fmla="*/ 1205591 w 2363904"/>
              <a:gd name="connsiteY14" fmla="*/ 5008278 h 5008278"/>
              <a:gd name="connsiteX15" fmla="*/ 661893 w 2363904"/>
              <a:gd name="connsiteY15" fmla="*/ 5008278 h 5008278"/>
              <a:gd name="connsiteX16" fmla="*/ 0 w 2363904"/>
              <a:gd name="connsiteY16" fmla="*/ 5008278 h 5008278"/>
              <a:gd name="connsiteX17" fmla="*/ 0 w 2363904"/>
              <a:gd name="connsiteY17" fmla="*/ 4282078 h 5008278"/>
              <a:gd name="connsiteX18" fmla="*/ 0 w 2363904"/>
              <a:gd name="connsiteY18" fmla="*/ 3706126 h 5008278"/>
              <a:gd name="connsiteX19" fmla="*/ 0 w 2363904"/>
              <a:gd name="connsiteY19" fmla="*/ 3030008 h 5008278"/>
              <a:gd name="connsiteX20" fmla="*/ 0 w 2363904"/>
              <a:gd name="connsiteY20" fmla="*/ 2454056 h 5008278"/>
              <a:gd name="connsiteX21" fmla="*/ 0 w 2363904"/>
              <a:gd name="connsiteY21" fmla="*/ 1727856 h 5008278"/>
              <a:gd name="connsiteX22" fmla="*/ 0 w 2363904"/>
              <a:gd name="connsiteY22" fmla="*/ 1151904 h 5008278"/>
              <a:gd name="connsiteX23" fmla="*/ 0 w 2363904"/>
              <a:gd name="connsiteY23" fmla="*/ 0 h 5008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363904" h="5008278" fill="none" extrusionOk="0">
                <a:moveTo>
                  <a:pt x="0" y="0"/>
                </a:moveTo>
                <a:cubicBezTo>
                  <a:pt x="253390" y="-7115"/>
                  <a:pt x="414708" y="19537"/>
                  <a:pt x="590976" y="0"/>
                </a:cubicBezTo>
                <a:cubicBezTo>
                  <a:pt x="767244" y="-19537"/>
                  <a:pt x="971667" y="-1366"/>
                  <a:pt x="1134674" y="0"/>
                </a:cubicBezTo>
                <a:cubicBezTo>
                  <a:pt x="1297681" y="1366"/>
                  <a:pt x="1435804" y="345"/>
                  <a:pt x="1654733" y="0"/>
                </a:cubicBezTo>
                <a:cubicBezTo>
                  <a:pt x="1873662" y="-345"/>
                  <a:pt x="2209849" y="35074"/>
                  <a:pt x="2363904" y="0"/>
                </a:cubicBezTo>
                <a:cubicBezTo>
                  <a:pt x="2385854" y="284542"/>
                  <a:pt x="2355154" y="363630"/>
                  <a:pt x="2363904" y="575952"/>
                </a:cubicBezTo>
                <a:cubicBezTo>
                  <a:pt x="2372654" y="788274"/>
                  <a:pt x="2347427" y="970280"/>
                  <a:pt x="2363904" y="1101821"/>
                </a:cubicBezTo>
                <a:cubicBezTo>
                  <a:pt x="2380381" y="1233362"/>
                  <a:pt x="2382540" y="1443096"/>
                  <a:pt x="2363904" y="1677773"/>
                </a:cubicBezTo>
                <a:cubicBezTo>
                  <a:pt x="2345268" y="1912450"/>
                  <a:pt x="2357877" y="2209214"/>
                  <a:pt x="2363904" y="2353891"/>
                </a:cubicBezTo>
                <a:cubicBezTo>
                  <a:pt x="2369931" y="2498568"/>
                  <a:pt x="2374121" y="2656212"/>
                  <a:pt x="2363904" y="2829677"/>
                </a:cubicBezTo>
                <a:cubicBezTo>
                  <a:pt x="2353687" y="3003142"/>
                  <a:pt x="2347432" y="3074429"/>
                  <a:pt x="2363904" y="3305463"/>
                </a:cubicBezTo>
                <a:cubicBezTo>
                  <a:pt x="2380376" y="3536497"/>
                  <a:pt x="2368504" y="3671495"/>
                  <a:pt x="2363904" y="4031664"/>
                </a:cubicBezTo>
                <a:cubicBezTo>
                  <a:pt x="2359304" y="4391833"/>
                  <a:pt x="2346742" y="4532544"/>
                  <a:pt x="2363904" y="5008278"/>
                </a:cubicBezTo>
                <a:cubicBezTo>
                  <a:pt x="2219701" y="5032158"/>
                  <a:pt x="2006695" y="4994098"/>
                  <a:pt x="1843845" y="5008278"/>
                </a:cubicBezTo>
                <a:cubicBezTo>
                  <a:pt x="1680995" y="5022458"/>
                  <a:pt x="1390710" y="4985446"/>
                  <a:pt x="1205591" y="5008278"/>
                </a:cubicBezTo>
                <a:cubicBezTo>
                  <a:pt x="1020472" y="5031110"/>
                  <a:pt x="887587" y="5034860"/>
                  <a:pt x="661893" y="5008278"/>
                </a:cubicBezTo>
                <a:cubicBezTo>
                  <a:pt x="436199" y="4981696"/>
                  <a:pt x="204917" y="4975669"/>
                  <a:pt x="0" y="5008278"/>
                </a:cubicBezTo>
                <a:cubicBezTo>
                  <a:pt x="-30877" y="4857203"/>
                  <a:pt x="-3562" y="4484251"/>
                  <a:pt x="0" y="4282078"/>
                </a:cubicBezTo>
                <a:cubicBezTo>
                  <a:pt x="3562" y="4079905"/>
                  <a:pt x="9640" y="3878128"/>
                  <a:pt x="0" y="3706126"/>
                </a:cubicBezTo>
                <a:cubicBezTo>
                  <a:pt x="-9640" y="3534124"/>
                  <a:pt x="-11285" y="3319718"/>
                  <a:pt x="0" y="3030008"/>
                </a:cubicBezTo>
                <a:cubicBezTo>
                  <a:pt x="11285" y="2740298"/>
                  <a:pt x="-17067" y="2705616"/>
                  <a:pt x="0" y="2454056"/>
                </a:cubicBezTo>
                <a:cubicBezTo>
                  <a:pt x="17067" y="2202496"/>
                  <a:pt x="-12429" y="2043143"/>
                  <a:pt x="0" y="1727856"/>
                </a:cubicBezTo>
                <a:cubicBezTo>
                  <a:pt x="12429" y="1412569"/>
                  <a:pt x="-7860" y="1282757"/>
                  <a:pt x="0" y="1151904"/>
                </a:cubicBezTo>
                <a:cubicBezTo>
                  <a:pt x="7860" y="1021051"/>
                  <a:pt x="15582" y="554791"/>
                  <a:pt x="0" y="0"/>
                </a:cubicBezTo>
                <a:close/>
              </a:path>
              <a:path w="2363904" h="5008278" stroke="0" extrusionOk="0">
                <a:moveTo>
                  <a:pt x="0" y="0"/>
                </a:moveTo>
                <a:cubicBezTo>
                  <a:pt x="289440" y="-17420"/>
                  <a:pt x="467602" y="12026"/>
                  <a:pt x="638254" y="0"/>
                </a:cubicBezTo>
                <a:cubicBezTo>
                  <a:pt x="808906" y="-12026"/>
                  <a:pt x="1065852" y="23082"/>
                  <a:pt x="1229230" y="0"/>
                </a:cubicBezTo>
                <a:cubicBezTo>
                  <a:pt x="1392608" y="-23082"/>
                  <a:pt x="1581061" y="-21186"/>
                  <a:pt x="1820206" y="0"/>
                </a:cubicBezTo>
                <a:cubicBezTo>
                  <a:pt x="2059351" y="21186"/>
                  <a:pt x="2220128" y="-13540"/>
                  <a:pt x="2363904" y="0"/>
                </a:cubicBezTo>
                <a:cubicBezTo>
                  <a:pt x="2375556" y="253077"/>
                  <a:pt x="2339207" y="400602"/>
                  <a:pt x="2363904" y="525869"/>
                </a:cubicBezTo>
                <a:cubicBezTo>
                  <a:pt x="2388601" y="651136"/>
                  <a:pt x="2360579" y="920463"/>
                  <a:pt x="2363904" y="1101821"/>
                </a:cubicBezTo>
                <a:cubicBezTo>
                  <a:pt x="2367229" y="1283179"/>
                  <a:pt x="2389883" y="1415062"/>
                  <a:pt x="2363904" y="1677773"/>
                </a:cubicBezTo>
                <a:cubicBezTo>
                  <a:pt x="2337925" y="1940484"/>
                  <a:pt x="2352951" y="2217884"/>
                  <a:pt x="2363904" y="2353891"/>
                </a:cubicBezTo>
                <a:cubicBezTo>
                  <a:pt x="2374857" y="2489898"/>
                  <a:pt x="2386086" y="2759200"/>
                  <a:pt x="2363904" y="2879760"/>
                </a:cubicBezTo>
                <a:cubicBezTo>
                  <a:pt x="2341722" y="3000320"/>
                  <a:pt x="2393312" y="3363945"/>
                  <a:pt x="2363904" y="3605960"/>
                </a:cubicBezTo>
                <a:cubicBezTo>
                  <a:pt x="2334496" y="3847975"/>
                  <a:pt x="2359442" y="3894632"/>
                  <a:pt x="2363904" y="4131829"/>
                </a:cubicBezTo>
                <a:cubicBezTo>
                  <a:pt x="2368366" y="4369026"/>
                  <a:pt x="2402550" y="4725802"/>
                  <a:pt x="2363904" y="5008278"/>
                </a:cubicBezTo>
                <a:cubicBezTo>
                  <a:pt x="2116036" y="5011154"/>
                  <a:pt x="1877298" y="4982835"/>
                  <a:pt x="1725650" y="5008278"/>
                </a:cubicBezTo>
                <a:cubicBezTo>
                  <a:pt x="1574002" y="5033721"/>
                  <a:pt x="1315094" y="4982401"/>
                  <a:pt x="1134674" y="5008278"/>
                </a:cubicBezTo>
                <a:cubicBezTo>
                  <a:pt x="954254" y="5034155"/>
                  <a:pt x="856911" y="5026499"/>
                  <a:pt x="614615" y="5008278"/>
                </a:cubicBezTo>
                <a:cubicBezTo>
                  <a:pt x="372319" y="4990057"/>
                  <a:pt x="280611" y="5019775"/>
                  <a:pt x="0" y="5008278"/>
                </a:cubicBezTo>
                <a:cubicBezTo>
                  <a:pt x="-13168" y="4817903"/>
                  <a:pt x="19978" y="4636392"/>
                  <a:pt x="0" y="4532492"/>
                </a:cubicBezTo>
                <a:cubicBezTo>
                  <a:pt x="-19978" y="4428592"/>
                  <a:pt x="-8655" y="4237216"/>
                  <a:pt x="0" y="4006622"/>
                </a:cubicBezTo>
                <a:cubicBezTo>
                  <a:pt x="8655" y="3776028"/>
                  <a:pt x="-25220" y="3641277"/>
                  <a:pt x="0" y="3380588"/>
                </a:cubicBezTo>
                <a:cubicBezTo>
                  <a:pt x="25220" y="3119899"/>
                  <a:pt x="22920" y="2992366"/>
                  <a:pt x="0" y="2804636"/>
                </a:cubicBezTo>
                <a:cubicBezTo>
                  <a:pt x="-22920" y="2616906"/>
                  <a:pt x="27903" y="2465894"/>
                  <a:pt x="0" y="2128518"/>
                </a:cubicBezTo>
                <a:cubicBezTo>
                  <a:pt x="-27903" y="1791142"/>
                  <a:pt x="24738" y="1661666"/>
                  <a:pt x="0" y="1502483"/>
                </a:cubicBezTo>
                <a:cubicBezTo>
                  <a:pt x="-24738" y="1343300"/>
                  <a:pt x="-3736" y="1043949"/>
                  <a:pt x="0" y="926531"/>
                </a:cubicBezTo>
                <a:cubicBezTo>
                  <a:pt x="3736" y="809113"/>
                  <a:pt x="-16284" y="189455"/>
                  <a:pt x="0" y="0"/>
                </a:cubicBezTo>
                <a:close/>
              </a:path>
            </a:pathLst>
          </a:custGeom>
          <a:ln w="635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66105824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BC7FE82-E6AE-D8FA-0759-FE77BD9C22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98940" y="1300860"/>
            <a:ext cx="2282937" cy="5008278"/>
          </a:xfrm>
          <a:custGeom>
            <a:avLst/>
            <a:gdLst>
              <a:gd name="connsiteX0" fmla="*/ 0 w 2282937"/>
              <a:gd name="connsiteY0" fmla="*/ 0 h 5008278"/>
              <a:gd name="connsiteX1" fmla="*/ 502246 w 2282937"/>
              <a:gd name="connsiteY1" fmla="*/ 0 h 5008278"/>
              <a:gd name="connsiteX2" fmla="*/ 1118639 w 2282937"/>
              <a:gd name="connsiteY2" fmla="*/ 0 h 5008278"/>
              <a:gd name="connsiteX3" fmla="*/ 1712203 w 2282937"/>
              <a:gd name="connsiteY3" fmla="*/ 0 h 5008278"/>
              <a:gd name="connsiteX4" fmla="*/ 2282937 w 2282937"/>
              <a:gd name="connsiteY4" fmla="*/ 0 h 5008278"/>
              <a:gd name="connsiteX5" fmla="*/ 2282937 w 2282937"/>
              <a:gd name="connsiteY5" fmla="*/ 575952 h 5008278"/>
              <a:gd name="connsiteX6" fmla="*/ 2282937 w 2282937"/>
              <a:gd name="connsiteY6" fmla="*/ 1051738 h 5008278"/>
              <a:gd name="connsiteX7" fmla="*/ 2282937 w 2282937"/>
              <a:gd name="connsiteY7" fmla="*/ 1727856 h 5008278"/>
              <a:gd name="connsiteX8" fmla="*/ 2282937 w 2282937"/>
              <a:gd name="connsiteY8" fmla="*/ 2253725 h 5008278"/>
              <a:gd name="connsiteX9" fmla="*/ 2282937 w 2282937"/>
              <a:gd name="connsiteY9" fmla="*/ 2729512 h 5008278"/>
              <a:gd name="connsiteX10" fmla="*/ 2282937 w 2282937"/>
              <a:gd name="connsiteY10" fmla="*/ 3255381 h 5008278"/>
              <a:gd name="connsiteX11" fmla="*/ 2282937 w 2282937"/>
              <a:gd name="connsiteY11" fmla="*/ 3931498 h 5008278"/>
              <a:gd name="connsiteX12" fmla="*/ 2282937 w 2282937"/>
              <a:gd name="connsiteY12" fmla="*/ 4457367 h 5008278"/>
              <a:gd name="connsiteX13" fmla="*/ 2282937 w 2282937"/>
              <a:gd name="connsiteY13" fmla="*/ 5008278 h 5008278"/>
              <a:gd name="connsiteX14" fmla="*/ 1757861 w 2282937"/>
              <a:gd name="connsiteY14" fmla="*/ 5008278 h 5008278"/>
              <a:gd name="connsiteX15" fmla="*/ 1164298 w 2282937"/>
              <a:gd name="connsiteY15" fmla="*/ 5008278 h 5008278"/>
              <a:gd name="connsiteX16" fmla="*/ 662052 w 2282937"/>
              <a:gd name="connsiteY16" fmla="*/ 5008278 h 5008278"/>
              <a:gd name="connsiteX17" fmla="*/ 0 w 2282937"/>
              <a:gd name="connsiteY17" fmla="*/ 5008278 h 5008278"/>
              <a:gd name="connsiteX18" fmla="*/ 0 w 2282937"/>
              <a:gd name="connsiteY18" fmla="*/ 4482409 h 5008278"/>
              <a:gd name="connsiteX19" fmla="*/ 0 w 2282937"/>
              <a:gd name="connsiteY19" fmla="*/ 4006622 h 5008278"/>
              <a:gd name="connsiteX20" fmla="*/ 0 w 2282937"/>
              <a:gd name="connsiteY20" fmla="*/ 3380588 h 5008278"/>
              <a:gd name="connsiteX21" fmla="*/ 0 w 2282937"/>
              <a:gd name="connsiteY21" fmla="*/ 2654387 h 5008278"/>
              <a:gd name="connsiteX22" fmla="*/ 0 w 2282937"/>
              <a:gd name="connsiteY22" fmla="*/ 2078435 h 5008278"/>
              <a:gd name="connsiteX23" fmla="*/ 0 w 2282937"/>
              <a:gd name="connsiteY23" fmla="*/ 1502483 h 5008278"/>
              <a:gd name="connsiteX24" fmla="*/ 0 w 2282937"/>
              <a:gd name="connsiteY24" fmla="*/ 876449 h 5008278"/>
              <a:gd name="connsiteX25" fmla="*/ 0 w 2282937"/>
              <a:gd name="connsiteY25" fmla="*/ 0 h 5008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2282937" h="5008278" fill="none" extrusionOk="0">
                <a:moveTo>
                  <a:pt x="0" y="0"/>
                </a:moveTo>
                <a:cubicBezTo>
                  <a:pt x="133857" y="18962"/>
                  <a:pt x="352245" y="-23414"/>
                  <a:pt x="502246" y="0"/>
                </a:cubicBezTo>
                <a:cubicBezTo>
                  <a:pt x="652247" y="23414"/>
                  <a:pt x="876325" y="608"/>
                  <a:pt x="1118639" y="0"/>
                </a:cubicBezTo>
                <a:cubicBezTo>
                  <a:pt x="1360953" y="-608"/>
                  <a:pt x="1537700" y="-27331"/>
                  <a:pt x="1712203" y="0"/>
                </a:cubicBezTo>
                <a:cubicBezTo>
                  <a:pt x="1886706" y="27331"/>
                  <a:pt x="2022629" y="20876"/>
                  <a:pt x="2282937" y="0"/>
                </a:cubicBezTo>
                <a:cubicBezTo>
                  <a:pt x="2273855" y="158341"/>
                  <a:pt x="2286457" y="335248"/>
                  <a:pt x="2282937" y="575952"/>
                </a:cubicBezTo>
                <a:cubicBezTo>
                  <a:pt x="2279417" y="816656"/>
                  <a:pt x="2260377" y="850221"/>
                  <a:pt x="2282937" y="1051738"/>
                </a:cubicBezTo>
                <a:cubicBezTo>
                  <a:pt x="2305497" y="1253255"/>
                  <a:pt x="2263184" y="1482406"/>
                  <a:pt x="2282937" y="1727856"/>
                </a:cubicBezTo>
                <a:cubicBezTo>
                  <a:pt x="2302690" y="1973306"/>
                  <a:pt x="2306826" y="2018893"/>
                  <a:pt x="2282937" y="2253725"/>
                </a:cubicBezTo>
                <a:cubicBezTo>
                  <a:pt x="2259048" y="2488557"/>
                  <a:pt x="2266481" y="2515775"/>
                  <a:pt x="2282937" y="2729512"/>
                </a:cubicBezTo>
                <a:cubicBezTo>
                  <a:pt x="2299393" y="2943249"/>
                  <a:pt x="2308029" y="3089506"/>
                  <a:pt x="2282937" y="3255381"/>
                </a:cubicBezTo>
                <a:cubicBezTo>
                  <a:pt x="2257845" y="3421256"/>
                  <a:pt x="2302807" y="3632407"/>
                  <a:pt x="2282937" y="3931498"/>
                </a:cubicBezTo>
                <a:cubicBezTo>
                  <a:pt x="2263067" y="4230589"/>
                  <a:pt x="2267036" y="4342496"/>
                  <a:pt x="2282937" y="4457367"/>
                </a:cubicBezTo>
                <a:cubicBezTo>
                  <a:pt x="2298838" y="4572238"/>
                  <a:pt x="2285727" y="4868606"/>
                  <a:pt x="2282937" y="5008278"/>
                </a:cubicBezTo>
                <a:cubicBezTo>
                  <a:pt x="2076552" y="5018680"/>
                  <a:pt x="1907510" y="5016785"/>
                  <a:pt x="1757861" y="5008278"/>
                </a:cubicBezTo>
                <a:cubicBezTo>
                  <a:pt x="1608212" y="4999771"/>
                  <a:pt x="1289631" y="5015703"/>
                  <a:pt x="1164298" y="5008278"/>
                </a:cubicBezTo>
                <a:cubicBezTo>
                  <a:pt x="1038965" y="5000853"/>
                  <a:pt x="814632" y="4990559"/>
                  <a:pt x="662052" y="5008278"/>
                </a:cubicBezTo>
                <a:cubicBezTo>
                  <a:pt x="509472" y="5025997"/>
                  <a:pt x="276271" y="4992992"/>
                  <a:pt x="0" y="5008278"/>
                </a:cubicBezTo>
                <a:cubicBezTo>
                  <a:pt x="-22552" y="4785000"/>
                  <a:pt x="-15624" y="4674351"/>
                  <a:pt x="0" y="4482409"/>
                </a:cubicBezTo>
                <a:cubicBezTo>
                  <a:pt x="15624" y="4290467"/>
                  <a:pt x="-5500" y="4165062"/>
                  <a:pt x="0" y="4006622"/>
                </a:cubicBezTo>
                <a:cubicBezTo>
                  <a:pt x="5500" y="3848182"/>
                  <a:pt x="-2822" y="3576266"/>
                  <a:pt x="0" y="3380588"/>
                </a:cubicBezTo>
                <a:cubicBezTo>
                  <a:pt x="2822" y="3184910"/>
                  <a:pt x="31199" y="3003647"/>
                  <a:pt x="0" y="2654387"/>
                </a:cubicBezTo>
                <a:cubicBezTo>
                  <a:pt x="-31199" y="2305127"/>
                  <a:pt x="19799" y="2292895"/>
                  <a:pt x="0" y="2078435"/>
                </a:cubicBezTo>
                <a:cubicBezTo>
                  <a:pt x="-19799" y="1863975"/>
                  <a:pt x="-18537" y="1698082"/>
                  <a:pt x="0" y="1502483"/>
                </a:cubicBezTo>
                <a:cubicBezTo>
                  <a:pt x="18537" y="1306884"/>
                  <a:pt x="12093" y="1177913"/>
                  <a:pt x="0" y="876449"/>
                </a:cubicBezTo>
                <a:cubicBezTo>
                  <a:pt x="-12093" y="574985"/>
                  <a:pt x="4301" y="367830"/>
                  <a:pt x="0" y="0"/>
                </a:cubicBezTo>
                <a:close/>
              </a:path>
              <a:path w="2282937" h="5008278" stroke="0" extrusionOk="0">
                <a:moveTo>
                  <a:pt x="0" y="0"/>
                </a:moveTo>
                <a:cubicBezTo>
                  <a:pt x="270951" y="-8594"/>
                  <a:pt x="372702" y="-26685"/>
                  <a:pt x="547905" y="0"/>
                </a:cubicBezTo>
                <a:cubicBezTo>
                  <a:pt x="723108" y="26685"/>
                  <a:pt x="877795" y="-5644"/>
                  <a:pt x="1050151" y="0"/>
                </a:cubicBezTo>
                <a:cubicBezTo>
                  <a:pt x="1222507" y="5644"/>
                  <a:pt x="1500012" y="21875"/>
                  <a:pt x="1666544" y="0"/>
                </a:cubicBezTo>
                <a:cubicBezTo>
                  <a:pt x="1833076" y="-21875"/>
                  <a:pt x="2132321" y="-4606"/>
                  <a:pt x="2282937" y="0"/>
                </a:cubicBezTo>
                <a:cubicBezTo>
                  <a:pt x="2280274" y="151118"/>
                  <a:pt x="2274123" y="404679"/>
                  <a:pt x="2282937" y="575952"/>
                </a:cubicBezTo>
                <a:cubicBezTo>
                  <a:pt x="2291751" y="747225"/>
                  <a:pt x="2295574" y="920956"/>
                  <a:pt x="2282937" y="1101821"/>
                </a:cubicBezTo>
                <a:cubicBezTo>
                  <a:pt x="2270300" y="1282686"/>
                  <a:pt x="2312132" y="1526057"/>
                  <a:pt x="2282937" y="1727856"/>
                </a:cubicBezTo>
                <a:cubicBezTo>
                  <a:pt x="2253742" y="1929655"/>
                  <a:pt x="2256039" y="2107441"/>
                  <a:pt x="2282937" y="2353891"/>
                </a:cubicBezTo>
                <a:cubicBezTo>
                  <a:pt x="2309835" y="2600341"/>
                  <a:pt x="2300693" y="2719673"/>
                  <a:pt x="2282937" y="2879760"/>
                </a:cubicBezTo>
                <a:cubicBezTo>
                  <a:pt x="2265181" y="3039847"/>
                  <a:pt x="2285623" y="3157342"/>
                  <a:pt x="2282937" y="3405629"/>
                </a:cubicBezTo>
                <a:cubicBezTo>
                  <a:pt x="2280251" y="3653916"/>
                  <a:pt x="2257473" y="3866302"/>
                  <a:pt x="2282937" y="4031664"/>
                </a:cubicBezTo>
                <a:cubicBezTo>
                  <a:pt x="2308401" y="4197026"/>
                  <a:pt x="2283175" y="4741301"/>
                  <a:pt x="2282937" y="5008278"/>
                </a:cubicBezTo>
                <a:cubicBezTo>
                  <a:pt x="2167350" y="5028544"/>
                  <a:pt x="1937875" y="4984198"/>
                  <a:pt x="1780691" y="5008278"/>
                </a:cubicBezTo>
                <a:cubicBezTo>
                  <a:pt x="1623507" y="5032358"/>
                  <a:pt x="1373995" y="5034232"/>
                  <a:pt x="1164298" y="5008278"/>
                </a:cubicBezTo>
                <a:cubicBezTo>
                  <a:pt x="954601" y="4982324"/>
                  <a:pt x="758716" y="5003827"/>
                  <a:pt x="639222" y="5008278"/>
                </a:cubicBezTo>
                <a:cubicBezTo>
                  <a:pt x="519728" y="5012729"/>
                  <a:pt x="269483" y="5020771"/>
                  <a:pt x="0" y="5008278"/>
                </a:cubicBezTo>
                <a:cubicBezTo>
                  <a:pt x="-24610" y="4852624"/>
                  <a:pt x="-5698" y="4564983"/>
                  <a:pt x="0" y="4282078"/>
                </a:cubicBezTo>
                <a:cubicBezTo>
                  <a:pt x="5698" y="3999173"/>
                  <a:pt x="15335" y="4008622"/>
                  <a:pt x="0" y="3806291"/>
                </a:cubicBezTo>
                <a:cubicBezTo>
                  <a:pt x="-15335" y="3603960"/>
                  <a:pt x="-25949" y="3423747"/>
                  <a:pt x="0" y="3280422"/>
                </a:cubicBezTo>
                <a:cubicBezTo>
                  <a:pt x="25949" y="3137097"/>
                  <a:pt x="-834" y="2908003"/>
                  <a:pt x="0" y="2754553"/>
                </a:cubicBezTo>
                <a:cubicBezTo>
                  <a:pt x="834" y="2601103"/>
                  <a:pt x="-14294" y="2393073"/>
                  <a:pt x="0" y="2178601"/>
                </a:cubicBezTo>
                <a:cubicBezTo>
                  <a:pt x="14294" y="1964129"/>
                  <a:pt x="-20261" y="1624203"/>
                  <a:pt x="0" y="1452401"/>
                </a:cubicBezTo>
                <a:cubicBezTo>
                  <a:pt x="20261" y="1280599"/>
                  <a:pt x="-29754" y="1018823"/>
                  <a:pt x="0" y="826366"/>
                </a:cubicBezTo>
                <a:cubicBezTo>
                  <a:pt x="29754" y="633909"/>
                  <a:pt x="-24517" y="247866"/>
                  <a:pt x="0" y="0"/>
                </a:cubicBezTo>
                <a:close/>
              </a:path>
            </a:pathLst>
          </a:custGeom>
          <a:ln w="635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</p:pic>
    </p:spTree>
    <p:extLst>
      <p:ext uri="{BB962C8B-B14F-4D97-AF65-F5344CB8AC3E}">
        <p14:creationId xmlns:p14="http://schemas.microsoft.com/office/powerpoint/2010/main" val="2011094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C79DA3-A095-DED7-A9C3-C6B1267850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A screenshot of a computer&#10;&#10;Description automatically generated">
            <a:extLst>
              <a:ext uri="{FF2B5EF4-FFF2-40B4-BE49-F238E27FC236}">
                <a16:creationId xmlns:a16="http://schemas.microsoft.com/office/drawing/2014/main" id="{A0AE62D6-16F6-3089-ACD2-00882CC9BD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311"/>
          <a:stretch/>
        </p:blipFill>
        <p:spPr>
          <a:xfrm>
            <a:off x="220133" y="3222171"/>
            <a:ext cx="7624531" cy="3171371"/>
          </a:xfrm>
          <a:custGeom>
            <a:avLst/>
            <a:gdLst>
              <a:gd name="connsiteX0" fmla="*/ 0 w 7624531"/>
              <a:gd name="connsiteY0" fmla="*/ 0 h 3171371"/>
              <a:gd name="connsiteX1" fmla="*/ 769384 w 7624531"/>
              <a:gd name="connsiteY1" fmla="*/ 0 h 3171371"/>
              <a:gd name="connsiteX2" fmla="*/ 1233788 w 7624531"/>
              <a:gd name="connsiteY2" fmla="*/ 0 h 3171371"/>
              <a:gd name="connsiteX3" fmla="*/ 2079418 w 7624531"/>
              <a:gd name="connsiteY3" fmla="*/ 0 h 3171371"/>
              <a:gd name="connsiteX4" fmla="*/ 2696311 w 7624531"/>
              <a:gd name="connsiteY4" fmla="*/ 0 h 3171371"/>
              <a:gd name="connsiteX5" fmla="*/ 3160715 w 7624531"/>
              <a:gd name="connsiteY5" fmla="*/ 0 h 3171371"/>
              <a:gd name="connsiteX6" fmla="*/ 3853854 w 7624531"/>
              <a:gd name="connsiteY6" fmla="*/ 0 h 3171371"/>
              <a:gd name="connsiteX7" fmla="*/ 4394502 w 7624531"/>
              <a:gd name="connsiteY7" fmla="*/ 0 h 3171371"/>
              <a:gd name="connsiteX8" fmla="*/ 5011396 w 7624531"/>
              <a:gd name="connsiteY8" fmla="*/ 0 h 3171371"/>
              <a:gd name="connsiteX9" fmla="*/ 5552045 w 7624531"/>
              <a:gd name="connsiteY9" fmla="*/ 0 h 3171371"/>
              <a:gd name="connsiteX10" fmla="*/ 6168939 w 7624531"/>
              <a:gd name="connsiteY10" fmla="*/ 0 h 3171371"/>
              <a:gd name="connsiteX11" fmla="*/ 7014569 w 7624531"/>
              <a:gd name="connsiteY11" fmla="*/ 0 h 3171371"/>
              <a:gd name="connsiteX12" fmla="*/ 7624531 w 7624531"/>
              <a:gd name="connsiteY12" fmla="*/ 0 h 3171371"/>
              <a:gd name="connsiteX13" fmla="*/ 7624531 w 7624531"/>
              <a:gd name="connsiteY13" fmla="*/ 697702 h 3171371"/>
              <a:gd name="connsiteX14" fmla="*/ 7624531 w 7624531"/>
              <a:gd name="connsiteY14" fmla="*/ 1363690 h 3171371"/>
              <a:gd name="connsiteX15" fmla="*/ 7624531 w 7624531"/>
              <a:gd name="connsiteY15" fmla="*/ 1966250 h 3171371"/>
              <a:gd name="connsiteX16" fmla="*/ 7624531 w 7624531"/>
              <a:gd name="connsiteY16" fmla="*/ 2505383 h 3171371"/>
              <a:gd name="connsiteX17" fmla="*/ 7624531 w 7624531"/>
              <a:gd name="connsiteY17" fmla="*/ 3171371 h 3171371"/>
              <a:gd name="connsiteX18" fmla="*/ 7007637 w 7624531"/>
              <a:gd name="connsiteY18" fmla="*/ 3171371 h 3171371"/>
              <a:gd name="connsiteX19" fmla="*/ 6314498 w 7624531"/>
              <a:gd name="connsiteY19" fmla="*/ 3171371 h 3171371"/>
              <a:gd name="connsiteX20" fmla="*/ 5697604 w 7624531"/>
              <a:gd name="connsiteY20" fmla="*/ 3171371 h 3171371"/>
              <a:gd name="connsiteX21" fmla="*/ 5233201 w 7624531"/>
              <a:gd name="connsiteY21" fmla="*/ 3171371 h 3171371"/>
              <a:gd name="connsiteX22" fmla="*/ 4540062 w 7624531"/>
              <a:gd name="connsiteY22" fmla="*/ 3171371 h 3171371"/>
              <a:gd name="connsiteX23" fmla="*/ 3846922 w 7624531"/>
              <a:gd name="connsiteY23" fmla="*/ 3171371 h 3171371"/>
              <a:gd name="connsiteX24" fmla="*/ 3077538 w 7624531"/>
              <a:gd name="connsiteY24" fmla="*/ 3171371 h 3171371"/>
              <a:gd name="connsiteX25" fmla="*/ 2231908 w 7624531"/>
              <a:gd name="connsiteY25" fmla="*/ 3171371 h 3171371"/>
              <a:gd name="connsiteX26" fmla="*/ 1462524 w 7624531"/>
              <a:gd name="connsiteY26" fmla="*/ 3171371 h 3171371"/>
              <a:gd name="connsiteX27" fmla="*/ 769384 w 7624531"/>
              <a:gd name="connsiteY27" fmla="*/ 3171371 h 3171371"/>
              <a:gd name="connsiteX28" fmla="*/ 0 w 7624531"/>
              <a:gd name="connsiteY28" fmla="*/ 3171371 h 3171371"/>
              <a:gd name="connsiteX29" fmla="*/ 0 w 7624531"/>
              <a:gd name="connsiteY29" fmla="*/ 2473669 h 3171371"/>
              <a:gd name="connsiteX30" fmla="*/ 0 w 7624531"/>
              <a:gd name="connsiteY30" fmla="*/ 1807681 h 3171371"/>
              <a:gd name="connsiteX31" fmla="*/ 0 w 7624531"/>
              <a:gd name="connsiteY31" fmla="*/ 1109980 h 3171371"/>
              <a:gd name="connsiteX32" fmla="*/ 0 w 7624531"/>
              <a:gd name="connsiteY32" fmla="*/ 570847 h 3171371"/>
              <a:gd name="connsiteX33" fmla="*/ 0 w 7624531"/>
              <a:gd name="connsiteY33" fmla="*/ 0 h 3171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7624531" h="3171371" fill="none" extrusionOk="0">
                <a:moveTo>
                  <a:pt x="0" y="0"/>
                </a:moveTo>
                <a:cubicBezTo>
                  <a:pt x="252682" y="-25825"/>
                  <a:pt x="577816" y="-2054"/>
                  <a:pt x="769384" y="0"/>
                </a:cubicBezTo>
                <a:cubicBezTo>
                  <a:pt x="960952" y="2054"/>
                  <a:pt x="1055632" y="-3711"/>
                  <a:pt x="1233788" y="0"/>
                </a:cubicBezTo>
                <a:cubicBezTo>
                  <a:pt x="1411944" y="3711"/>
                  <a:pt x="1875658" y="27818"/>
                  <a:pt x="2079418" y="0"/>
                </a:cubicBezTo>
                <a:cubicBezTo>
                  <a:pt x="2283178" y="-27818"/>
                  <a:pt x="2410534" y="-14402"/>
                  <a:pt x="2696311" y="0"/>
                </a:cubicBezTo>
                <a:cubicBezTo>
                  <a:pt x="2982088" y="14402"/>
                  <a:pt x="2969615" y="-9987"/>
                  <a:pt x="3160715" y="0"/>
                </a:cubicBezTo>
                <a:cubicBezTo>
                  <a:pt x="3351815" y="9987"/>
                  <a:pt x="3664654" y="-27799"/>
                  <a:pt x="3853854" y="0"/>
                </a:cubicBezTo>
                <a:cubicBezTo>
                  <a:pt x="4043054" y="27799"/>
                  <a:pt x="4143699" y="-14207"/>
                  <a:pt x="4394502" y="0"/>
                </a:cubicBezTo>
                <a:cubicBezTo>
                  <a:pt x="4645305" y="14207"/>
                  <a:pt x="4855383" y="4356"/>
                  <a:pt x="5011396" y="0"/>
                </a:cubicBezTo>
                <a:cubicBezTo>
                  <a:pt x="5167409" y="-4356"/>
                  <a:pt x="5318219" y="-13665"/>
                  <a:pt x="5552045" y="0"/>
                </a:cubicBezTo>
                <a:cubicBezTo>
                  <a:pt x="5785871" y="13665"/>
                  <a:pt x="6014950" y="-14"/>
                  <a:pt x="6168939" y="0"/>
                </a:cubicBezTo>
                <a:cubicBezTo>
                  <a:pt x="6322928" y="14"/>
                  <a:pt x="6719093" y="-36635"/>
                  <a:pt x="7014569" y="0"/>
                </a:cubicBezTo>
                <a:cubicBezTo>
                  <a:pt x="7310045" y="36635"/>
                  <a:pt x="7422481" y="-12443"/>
                  <a:pt x="7624531" y="0"/>
                </a:cubicBezTo>
                <a:cubicBezTo>
                  <a:pt x="7618031" y="326394"/>
                  <a:pt x="7606964" y="446344"/>
                  <a:pt x="7624531" y="697702"/>
                </a:cubicBezTo>
                <a:cubicBezTo>
                  <a:pt x="7642098" y="949060"/>
                  <a:pt x="7629856" y="1118285"/>
                  <a:pt x="7624531" y="1363690"/>
                </a:cubicBezTo>
                <a:cubicBezTo>
                  <a:pt x="7619206" y="1609095"/>
                  <a:pt x="7616976" y="1839712"/>
                  <a:pt x="7624531" y="1966250"/>
                </a:cubicBezTo>
                <a:cubicBezTo>
                  <a:pt x="7632086" y="2092788"/>
                  <a:pt x="7609183" y="2299383"/>
                  <a:pt x="7624531" y="2505383"/>
                </a:cubicBezTo>
                <a:cubicBezTo>
                  <a:pt x="7639879" y="2711383"/>
                  <a:pt x="7610128" y="3003620"/>
                  <a:pt x="7624531" y="3171371"/>
                </a:cubicBezTo>
                <a:cubicBezTo>
                  <a:pt x="7445981" y="3194417"/>
                  <a:pt x="7194323" y="3171588"/>
                  <a:pt x="7007637" y="3171371"/>
                </a:cubicBezTo>
                <a:cubicBezTo>
                  <a:pt x="6820951" y="3171154"/>
                  <a:pt x="6511121" y="3164319"/>
                  <a:pt x="6314498" y="3171371"/>
                </a:cubicBezTo>
                <a:cubicBezTo>
                  <a:pt x="6117875" y="3178423"/>
                  <a:pt x="5872388" y="3168289"/>
                  <a:pt x="5697604" y="3171371"/>
                </a:cubicBezTo>
                <a:cubicBezTo>
                  <a:pt x="5522820" y="3174453"/>
                  <a:pt x="5335183" y="3154600"/>
                  <a:pt x="5233201" y="3171371"/>
                </a:cubicBezTo>
                <a:cubicBezTo>
                  <a:pt x="5131219" y="3188142"/>
                  <a:pt x="4735610" y="3205650"/>
                  <a:pt x="4540062" y="3171371"/>
                </a:cubicBezTo>
                <a:cubicBezTo>
                  <a:pt x="4344514" y="3137092"/>
                  <a:pt x="4038967" y="3164339"/>
                  <a:pt x="3846922" y="3171371"/>
                </a:cubicBezTo>
                <a:cubicBezTo>
                  <a:pt x="3654877" y="3178403"/>
                  <a:pt x="3262638" y="3207373"/>
                  <a:pt x="3077538" y="3171371"/>
                </a:cubicBezTo>
                <a:cubicBezTo>
                  <a:pt x="2892438" y="3135369"/>
                  <a:pt x="2405899" y="3146706"/>
                  <a:pt x="2231908" y="3171371"/>
                </a:cubicBezTo>
                <a:cubicBezTo>
                  <a:pt x="2057917" y="3196037"/>
                  <a:pt x="1620754" y="3165712"/>
                  <a:pt x="1462524" y="3171371"/>
                </a:cubicBezTo>
                <a:cubicBezTo>
                  <a:pt x="1304294" y="3177030"/>
                  <a:pt x="948993" y="3145251"/>
                  <a:pt x="769384" y="3171371"/>
                </a:cubicBezTo>
                <a:cubicBezTo>
                  <a:pt x="589775" y="3197491"/>
                  <a:pt x="292972" y="3183602"/>
                  <a:pt x="0" y="3171371"/>
                </a:cubicBezTo>
                <a:cubicBezTo>
                  <a:pt x="-26314" y="2976603"/>
                  <a:pt x="14704" y="2793334"/>
                  <a:pt x="0" y="2473669"/>
                </a:cubicBezTo>
                <a:cubicBezTo>
                  <a:pt x="-14704" y="2154004"/>
                  <a:pt x="-10759" y="1953514"/>
                  <a:pt x="0" y="1807681"/>
                </a:cubicBezTo>
                <a:cubicBezTo>
                  <a:pt x="10759" y="1661848"/>
                  <a:pt x="-7180" y="1454789"/>
                  <a:pt x="0" y="1109980"/>
                </a:cubicBezTo>
                <a:cubicBezTo>
                  <a:pt x="7180" y="765171"/>
                  <a:pt x="-17788" y="697918"/>
                  <a:pt x="0" y="570847"/>
                </a:cubicBezTo>
                <a:cubicBezTo>
                  <a:pt x="17788" y="443776"/>
                  <a:pt x="-2487" y="117888"/>
                  <a:pt x="0" y="0"/>
                </a:cubicBezTo>
                <a:close/>
              </a:path>
              <a:path w="7624531" h="3171371" stroke="0" extrusionOk="0">
                <a:moveTo>
                  <a:pt x="0" y="0"/>
                </a:moveTo>
                <a:cubicBezTo>
                  <a:pt x="102199" y="22255"/>
                  <a:pt x="308579" y="-6343"/>
                  <a:pt x="464403" y="0"/>
                </a:cubicBezTo>
                <a:cubicBezTo>
                  <a:pt x="620227" y="6343"/>
                  <a:pt x="886335" y="-18822"/>
                  <a:pt x="1233788" y="0"/>
                </a:cubicBezTo>
                <a:cubicBezTo>
                  <a:pt x="1581241" y="18822"/>
                  <a:pt x="1678342" y="-27709"/>
                  <a:pt x="2003172" y="0"/>
                </a:cubicBezTo>
                <a:cubicBezTo>
                  <a:pt x="2328002" y="27709"/>
                  <a:pt x="2328409" y="-18612"/>
                  <a:pt x="2467575" y="0"/>
                </a:cubicBezTo>
                <a:cubicBezTo>
                  <a:pt x="2606741" y="18612"/>
                  <a:pt x="3078414" y="-523"/>
                  <a:pt x="3313205" y="0"/>
                </a:cubicBezTo>
                <a:cubicBezTo>
                  <a:pt x="3547996" y="523"/>
                  <a:pt x="3590544" y="14576"/>
                  <a:pt x="3777609" y="0"/>
                </a:cubicBezTo>
                <a:cubicBezTo>
                  <a:pt x="3964674" y="-14576"/>
                  <a:pt x="4265311" y="33781"/>
                  <a:pt x="4623238" y="0"/>
                </a:cubicBezTo>
                <a:cubicBezTo>
                  <a:pt x="4981165" y="-33781"/>
                  <a:pt x="4909031" y="13820"/>
                  <a:pt x="5163887" y="0"/>
                </a:cubicBezTo>
                <a:cubicBezTo>
                  <a:pt x="5418743" y="-13820"/>
                  <a:pt x="5619689" y="16147"/>
                  <a:pt x="6009517" y="0"/>
                </a:cubicBezTo>
                <a:cubicBezTo>
                  <a:pt x="6399345" y="-16147"/>
                  <a:pt x="6291064" y="23820"/>
                  <a:pt x="6550165" y="0"/>
                </a:cubicBezTo>
                <a:cubicBezTo>
                  <a:pt x="6809266" y="-23820"/>
                  <a:pt x="7346468" y="11866"/>
                  <a:pt x="7624531" y="0"/>
                </a:cubicBezTo>
                <a:cubicBezTo>
                  <a:pt x="7656660" y="200319"/>
                  <a:pt x="7627408" y="369021"/>
                  <a:pt x="7624531" y="697702"/>
                </a:cubicBezTo>
                <a:cubicBezTo>
                  <a:pt x="7621654" y="1026383"/>
                  <a:pt x="7647182" y="985761"/>
                  <a:pt x="7624531" y="1236835"/>
                </a:cubicBezTo>
                <a:cubicBezTo>
                  <a:pt x="7601880" y="1487909"/>
                  <a:pt x="7656295" y="1679610"/>
                  <a:pt x="7624531" y="1902823"/>
                </a:cubicBezTo>
                <a:cubicBezTo>
                  <a:pt x="7592767" y="2126036"/>
                  <a:pt x="7646070" y="2444050"/>
                  <a:pt x="7624531" y="2600524"/>
                </a:cubicBezTo>
                <a:cubicBezTo>
                  <a:pt x="7602992" y="2756998"/>
                  <a:pt x="7607686" y="2924759"/>
                  <a:pt x="7624531" y="3171371"/>
                </a:cubicBezTo>
                <a:cubicBezTo>
                  <a:pt x="7498005" y="3191626"/>
                  <a:pt x="7158541" y="3180408"/>
                  <a:pt x="7007637" y="3171371"/>
                </a:cubicBezTo>
                <a:cubicBezTo>
                  <a:pt x="6856733" y="3162334"/>
                  <a:pt x="6578779" y="3136922"/>
                  <a:pt x="6162007" y="3171371"/>
                </a:cubicBezTo>
                <a:cubicBezTo>
                  <a:pt x="5745235" y="3205821"/>
                  <a:pt x="5746829" y="3189649"/>
                  <a:pt x="5621359" y="3171371"/>
                </a:cubicBezTo>
                <a:cubicBezTo>
                  <a:pt x="5495889" y="3153093"/>
                  <a:pt x="5036763" y="3176518"/>
                  <a:pt x="4775729" y="3171371"/>
                </a:cubicBezTo>
                <a:cubicBezTo>
                  <a:pt x="4514695" y="3166225"/>
                  <a:pt x="4284234" y="3170636"/>
                  <a:pt x="3930099" y="3171371"/>
                </a:cubicBezTo>
                <a:cubicBezTo>
                  <a:pt x="3575964" y="3172107"/>
                  <a:pt x="3617551" y="3182415"/>
                  <a:pt x="3465696" y="3171371"/>
                </a:cubicBezTo>
                <a:cubicBezTo>
                  <a:pt x="3313841" y="3160327"/>
                  <a:pt x="2996122" y="3193953"/>
                  <a:pt x="2620066" y="3171371"/>
                </a:cubicBezTo>
                <a:cubicBezTo>
                  <a:pt x="2244010" y="3148790"/>
                  <a:pt x="2195339" y="3193675"/>
                  <a:pt x="2079418" y="3171371"/>
                </a:cubicBezTo>
                <a:cubicBezTo>
                  <a:pt x="1963497" y="3149067"/>
                  <a:pt x="1592488" y="3154221"/>
                  <a:pt x="1386278" y="3171371"/>
                </a:cubicBezTo>
                <a:cubicBezTo>
                  <a:pt x="1180068" y="3188521"/>
                  <a:pt x="925300" y="3152119"/>
                  <a:pt x="769384" y="3171371"/>
                </a:cubicBezTo>
                <a:cubicBezTo>
                  <a:pt x="613468" y="3190623"/>
                  <a:pt x="300680" y="3200092"/>
                  <a:pt x="0" y="3171371"/>
                </a:cubicBezTo>
                <a:cubicBezTo>
                  <a:pt x="7336" y="2975923"/>
                  <a:pt x="-23436" y="2812292"/>
                  <a:pt x="0" y="2473669"/>
                </a:cubicBezTo>
                <a:cubicBezTo>
                  <a:pt x="23436" y="2135046"/>
                  <a:pt x="-30762" y="2047421"/>
                  <a:pt x="0" y="1775968"/>
                </a:cubicBezTo>
                <a:cubicBezTo>
                  <a:pt x="30762" y="1504515"/>
                  <a:pt x="27918" y="1220241"/>
                  <a:pt x="0" y="1078266"/>
                </a:cubicBezTo>
                <a:cubicBezTo>
                  <a:pt x="-27918" y="936291"/>
                  <a:pt x="24313" y="379296"/>
                  <a:pt x="0" y="0"/>
                </a:cubicBezTo>
                <a:close/>
              </a:path>
            </a:pathLst>
          </a:custGeom>
          <a:ln w="63500">
            <a:solidFill>
              <a:schemeClr val="bg1">
                <a:lumMod val="10000"/>
              </a:schemeClr>
            </a:solidFill>
            <a:extLst>
              <a:ext uri="{C807C97D-BFC1-408E-A445-0C87EB9F89A2}">
                <ask:lineSketchStyleProps xmlns:ask="http://schemas.microsoft.com/office/drawing/2018/sketchyshapes" sd="2786970889">
                  <ask:type>
                    <ask:lineSketchFreehand/>
                  </ask:type>
                </ask:lineSketchStyleProps>
              </a:ext>
            </a:extLst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9BC96AC-8EFA-B22A-FB17-56D11DF0FAC2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27511" y="1734840"/>
            <a:ext cx="2244545" cy="4658702"/>
          </a:xfrm>
          <a:custGeom>
            <a:avLst/>
            <a:gdLst>
              <a:gd name="connsiteX0" fmla="*/ 0 w 2244545"/>
              <a:gd name="connsiteY0" fmla="*/ 0 h 4658702"/>
              <a:gd name="connsiteX1" fmla="*/ 606027 w 2244545"/>
              <a:gd name="connsiteY1" fmla="*/ 0 h 4658702"/>
              <a:gd name="connsiteX2" fmla="*/ 1189609 w 2244545"/>
              <a:gd name="connsiteY2" fmla="*/ 0 h 4658702"/>
              <a:gd name="connsiteX3" fmla="*/ 1750745 w 2244545"/>
              <a:gd name="connsiteY3" fmla="*/ 0 h 4658702"/>
              <a:gd name="connsiteX4" fmla="*/ 2244545 w 2244545"/>
              <a:gd name="connsiteY4" fmla="*/ 0 h 4658702"/>
              <a:gd name="connsiteX5" fmla="*/ 2244545 w 2244545"/>
              <a:gd name="connsiteY5" fmla="*/ 758703 h 4658702"/>
              <a:gd name="connsiteX6" fmla="*/ 2244545 w 2244545"/>
              <a:gd name="connsiteY6" fmla="*/ 1470819 h 4658702"/>
              <a:gd name="connsiteX7" fmla="*/ 2244545 w 2244545"/>
              <a:gd name="connsiteY7" fmla="*/ 2043174 h 4658702"/>
              <a:gd name="connsiteX8" fmla="*/ 2244545 w 2244545"/>
              <a:gd name="connsiteY8" fmla="*/ 2755289 h 4658702"/>
              <a:gd name="connsiteX9" fmla="*/ 2244545 w 2244545"/>
              <a:gd name="connsiteY9" fmla="*/ 3281057 h 4658702"/>
              <a:gd name="connsiteX10" fmla="*/ 2244545 w 2244545"/>
              <a:gd name="connsiteY10" fmla="*/ 3993173 h 4658702"/>
              <a:gd name="connsiteX11" fmla="*/ 2244545 w 2244545"/>
              <a:gd name="connsiteY11" fmla="*/ 4658702 h 4658702"/>
              <a:gd name="connsiteX12" fmla="*/ 1750745 w 2244545"/>
              <a:gd name="connsiteY12" fmla="*/ 4658702 h 4658702"/>
              <a:gd name="connsiteX13" fmla="*/ 1212054 w 2244545"/>
              <a:gd name="connsiteY13" fmla="*/ 4658702 h 4658702"/>
              <a:gd name="connsiteX14" fmla="*/ 606027 w 2244545"/>
              <a:gd name="connsiteY14" fmla="*/ 4658702 h 4658702"/>
              <a:gd name="connsiteX15" fmla="*/ 0 w 2244545"/>
              <a:gd name="connsiteY15" fmla="*/ 4658702 h 4658702"/>
              <a:gd name="connsiteX16" fmla="*/ 0 w 2244545"/>
              <a:gd name="connsiteY16" fmla="*/ 4132934 h 4658702"/>
              <a:gd name="connsiteX17" fmla="*/ 0 w 2244545"/>
              <a:gd name="connsiteY17" fmla="*/ 3420818 h 4658702"/>
              <a:gd name="connsiteX18" fmla="*/ 0 w 2244545"/>
              <a:gd name="connsiteY18" fmla="*/ 2895051 h 4658702"/>
              <a:gd name="connsiteX19" fmla="*/ 0 w 2244545"/>
              <a:gd name="connsiteY19" fmla="*/ 2369283 h 4658702"/>
              <a:gd name="connsiteX20" fmla="*/ 0 w 2244545"/>
              <a:gd name="connsiteY20" fmla="*/ 1610580 h 4658702"/>
              <a:gd name="connsiteX21" fmla="*/ 0 w 2244545"/>
              <a:gd name="connsiteY21" fmla="*/ 945051 h 4658702"/>
              <a:gd name="connsiteX22" fmla="*/ 0 w 2244545"/>
              <a:gd name="connsiteY22" fmla="*/ 0 h 4658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2244545" h="4658702" fill="none" extrusionOk="0">
                <a:moveTo>
                  <a:pt x="0" y="0"/>
                </a:moveTo>
                <a:cubicBezTo>
                  <a:pt x="280563" y="16132"/>
                  <a:pt x="368068" y="-3692"/>
                  <a:pt x="606027" y="0"/>
                </a:cubicBezTo>
                <a:cubicBezTo>
                  <a:pt x="843986" y="3692"/>
                  <a:pt x="1022004" y="-21524"/>
                  <a:pt x="1189609" y="0"/>
                </a:cubicBezTo>
                <a:cubicBezTo>
                  <a:pt x="1357214" y="21524"/>
                  <a:pt x="1549242" y="-8709"/>
                  <a:pt x="1750745" y="0"/>
                </a:cubicBezTo>
                <a:cubicBezTo>
                  <a:pt x="1952248" y="8709"/>
                  <a:pt x="2085076" y="15249"/>
                  <a:pt x="2244545" y="0"/>
                </a:cubicBezTo>
                <a:cubicBezTo>
                  <a:pt x="2249700" y="261002"/>
                  <a:pt x="2218306" y="410042"/>
                  <a:pt x="2244545" y="758703"/>
                </a:cubicBezTo>
                <a:cubicBezTo>
                  <a:pt x="2270784" y="1107364"/>
                  <a:pt x="2210559" y="1121726"/>
                  <a:pt x="2244545" y="1470819"/>
                </a:cubicBezTo>
                <a:cubicBezTo>
                  <a:pt x="2278531" y="1819912"/>
                  <a:pt x="2272642" y="1843005"/>
                  <a:pt x="2244545" y="2043174"/>
                </a:cubicBezTo>
                <a:cubicBezTo>
                  <a:pt x="2216448" y="2243343"/>
                  <a:pt x="2249322" y="2571564"/>
                  <a:pt x="2244545" y="2755289"/>
                </a:cubicBezTo>
                <a:cubicBezTo>
                  <a:pt x="2239768" y="2939015"/>
                  <a:pt x="2241378" y="3130353"/>
                  <a:pt x="2244545" y="3281057"/>
                </a:cubicBezTo>
                <a:cubicBezTo>
                  <a:pt x="2247712" y="3431761"/>
                  <a:pt x="2227083" y="3755198"/>
                  <a:pt x="2244545" y="3993173"/>
                </a:cubicBezTo>
                <a:cubicBezTo>
                  <a:pt x="2262007" y="4231148"/>
                  <a:pt x="2266231" y="4454935"/>
                  <a:pt x="2244545" y="4658702"/>
                </a:cubicBezTo>
                <a:cubicBezTo>
                  <a:pt x="2100549" y="4669647"/>
                  <a:pt x="1929403" y="4666803"/>
                  <a:pt x="1750745" y="4658702"/>
                </a:cubicBezTo>
                <a:cubicBezTo>
                  <a:pt x="1572087" y="4650601"/>
                  <a:pt x="1334335" y="4635401"/>
                  <a:pt x="1212054" y="4658702"/>
                </a:cubicBezTo>
                <a:cubicBezTo>
                  <a:pt x="1089773" y="4682003"/>
                  <a:pt x="816095" y="4677556"/>
                  <a:pt x="606027" y="4658702"/>
                </a:cubicBezTo>
                <a:cubicBezTo>
                  <a:pt x="395959" y="4639848"/>
                  <a:pt x="288293" y="4680670"/>
                  <a:pt x="0" y="4658702"/>
                </a:cubicBezTo>
                <a:cubicBezTo>
                  <a:pt x="-24566" y="4399039"/>
                  <a:pt x="-9642" y="4327488"/>
                  <a:pt x="0" y="4132934"/>
                </a:cubicBezTo>
                <a:cubicBezTo>
                  <a:pt x="9642" y="3938380"/>
                  <a:pt x="-11180" y="3680096"/>
                  <a:pt x="0" y="3420818"/>
                </a:cubicBezTo>
                <a:cubicBezTo>
                  <a:pt x="11180" y="3161540"/>
                  <a:pt x="8335" y="3122554"/>
                  <a:pt x="0" y="2895051"/>
                </a:cubicBezTo>
                <a:cubicBezTo>
                  <a:pt x="-8335" y="2667548"/>
                  <a:pt x="3825" y="2474953"/>
                  <a:pt x="0" y="2369283"/>
                </a:cubicBezTo>
                <a:cubicBezTo>
                  <a:pt x="-3825" y="2263613"/>
                  <a:pt x="13232" y="1787811"/>
                  <a:pt x="0" y="1610580"/>
                </a:cubicBezTo>
                <a:cubicBezTo>
                  <a:pt x="-13232" y="1433349"/>
                  <a:pt x="21232" y="1153125"/>
                  <a:pt x="0" y="945051"/>
                </a:cubicBezTo>
                <a:cubicBezTo>
                  <a:pt x="-21232" y="736977"/>
                  <a:pt x="2708" y="264651"/>
                  <a:pt x="0" y="0"/>
                </a:cubicBezTo>
                <a:close/>
              </a:path>
              <a:path w="2244545" h="4658702" stroke="0" extrusionOk="0">
                <a:moveTo>
                  <a:pt x="0" y="0"/>
                </a:moveTo>
                <a:cubicBezTo>
                  <a:pt x="240307" y="-26150"/>
                  <a:pt x="269841" y="2908"/>
                  <a:pt x="538691" y="0"/>
                </a:cubicBezTo>
                <a:cubicBezTo>
                  <a:pt x="807541" y="-2908"/>
                  <a:pt x="914688" y="-22021"/>
                  <a:pt x="1032491" y="0"/>
                </a:cubicBezTo>
                <a:cubicBezTo>
                  <a:pt x="1150294" y="22021"/>
                  <a:pt x="1400092" y="27468"/>
                  <a:pt x="1638518" y="0"/>
                </a:cubicBezTo>
                <a:cubicBezTo>
                  <a:pt x="1876944" y="-27468"/>
                  <a:pt x="2059879" y="-6564"/>
                  <a:pt x="2244545" y="0"/>
                </a:cubicBezTo>
                <a:cubicBezTo>
                  <a:pt x="2244355" y="241508"/>
                  <a:pt x="2218056" y="468280"/>
                  <a:pt x="2244545" y="618942"/>
                </a:cubicBezTo>
                <a:cubicBezTo>
                  <a:pt x="2271034" y="769604"/>
                  <a:pt x="2231695" y="905913"/>
                  <a:pt x="2244545" y="1191297"/>
                </a:cubicBezTo>
                <a:cubicBezTo>
                  <a:pt x="2257395" y="1476682"/>
                  <a:pt x="2257158" y="1581139"/>
                  <a:pt x="2244545" y="1856826"/>
                </a:cubicBezTo>
                <a:cubicBezTo>
                  <a:pt x="2231932" y="2132513"/>
                  <a:pt x="2214921" y="2346224"/>
                  <a:pt x="2244545" y="2522354"/>
                </a:cubicBezTo>
                <a:cubicBezTo>
                  <a:pt x="2274169" y="2698484"/>
                  <a:pt x="2233585" y="2852886"/>
                  <a:pt x="2244545" y="3094709"/>
                </a:cubicBezTo>
                <a:cubicBezTo>
                  <a:pt x="2255505" y="3336533"/>
                  <a:pt x="2233951" y="3494816"/>
                  <a:pt x="2244545" y="3667064"/>
                </a:cubicBezTo>
                <a:cubicBezTo>
                  <a:pt x="2255139" y="3839312"/>
                  <a:pt x="2235471" y="4421311"/>
                  <a:pt x="2244545" y="4658702"/>
                </a:cubicBezTo>
                <a:cubicBezTo>
                  <a:pt x="1976587" y="4659038"/>
                  <a:pt x="1946516" y="4654266"/>
                  <a:pt x="1660963" y="4658702"/>
                </a:cubicBezTo>
                <a:cubicBezTo>
                  <a:pt x="1375410" y="4663138"/>
                  <a:pt x="1194147" y="4658523"/>
                  <a:pt x="1054936" y="4658702"/>
                </a:cubicBezTo>
                <a:cubicBezTo>
                  <a:pt x="915725" y="4658881"/>
                  <a:pt x="390826" y="4614660"/>
                  <a:pt x="0" y="4658702"/>
                </a:cubicBezTo>
                <a:cubicBezTo>
                  <a:pt x="4986" y="4490706"/>
                  <a:pt x="3156" y="4307451"/>
                  <a:pt x="0" y="4086347"/>
                </a:cubicBezTo>
                <a:cubicBezTo>
                  <a:pt x="-3156" y="3865244"/>
                  <a:pt x="13585" y="3684378"/>
                  <a:pt x="0" y="3420818"/>
                </a:cubicBezTo>
                <a:cubicBezTo>
                  <a:pt x="-13585" y="3157258"/>
                  <a:pt x="1276" y="3009825"/>
                  <a:pt x="0" y="2801876"/>
                </a:cubicBezTo>
                <a:cubicBezTo>
                  <a:pt x="-1276" y="2593927"/>
                  <a:pt x="-16514" y="2466345"/>
                  <a:pt x="0" y="2276109"/>
                </a:cubicBezTo>
                <a:cubicBezTo>
                  <a:pt x="16514" y="2085873"/>
                  <a:pt x="17121" y="1916539"/>
                  <a:pt x="0" y="1703754"/>
                </a:cubicBezTo>
                <a:cubicBezTo>
                  <a:pt x="-17121" y="1490970"/>
                  <a:pt x="14538" y="1327296"/>
                  <a:pt x="0" y="1131399"/>
                </a:cubicBezTo>
                <a:cubicBezTo>
                  <a:pt x="-14538" y="935502"/>
                  <a:pt x="-34970" y="351805"/>
                  <a:pt x="0" y="0"/>
                </a:cubicBezTo>
                <a:close/>
              </a:path>
            </a:pathLst>
          </a:custGeom>
          <a:ln w="63500">
            <a:solidFill>
              <a:schemeClr val="bg1">
                <a:lumMod val="10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</p:pic>
      <p:sp>
        <p:nvSpPr>
          <p:cNvPr id="16" name="Cím 1">
            <a:extLst>
              <a:ext uri="{FF2B5EF4-FFF2-40B4-BE49-F238E27FC236}">
                <a16:creationId xmlns:a16="http://schemas.microsoft.com/office/drawing/2014/main" id="{738A67BF-54F8-BA3F-CB4C-F9BB5F7FEA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134" y="219095"/>
            <a:ext cx="8596668" cy="1320800"/>
          </a:xfrm>
        </p:spPr>
        <p:txBody>
          <a:bodyPr/>
          <a:lstStyle/>
          <a:p>
            <a:r>
              <a:rPr lang="hu-HU" dirty="0">
                <a:cs typeface="Calibri" panose="020F0502020204030204" pitchFamily="34" charset="0"/>
              </a:rPr>
              <a:t>Webdesign (UI/UX)</a:t>
            </a:r>
            <a:br>
              <a:rPr lang="en-US" dirty="0">
                <a:cs typeface="Calibri" panose="020F0502020204030204" pitchFamily="34" charset="0"/>
              </a:rPr>
            </a:br>
            <a:r>
              <a:rPr lang="en-US" dirty="0" err="1">
                <a:cs typeface="Calibri" panose="020F0502020204030204" pitchFamily="34" charset="0"/>
              </a:rPr>
              <a:t>más</a:t>
            </a:r>
            <a:r>
              <a:rPr lang="en-US" dirty="0">
                <a:cs typeface="Calibri" panose="020F0502020204030204" pitchFamily="34" charset="0"/>
              </a:rPr>
              <a:t> </a:t>
            </a:r>
            <a:r>
              <a:rPr lang="en-US" dirty="0" err="1">
                <a:cs typeface="Calibri" panose="020F0502020204030204" pitchFamily="34" charset="0"/>
              </a:rPr>
              <a:t>szoftverek</a:t>
            </a:r>
            <a:r>
              <a:rPr lang="en-US" dirty="0">
                <a:cs typeface="Calibri" panose="020F0502020204030204" pitchFamily="34" charset="0"/>
              </a:rPr>
              <a:t> </a:t>
            </a:r>
            <a:r>
              <a:rPr lang="en-US" dirty="0" err="1">
                <a:cs typeface="Calibri" panose="020F0502020204030204" pitchFamily="34" charset="0"/>
              </a:rPr>
              <a:t>problémái</a:t>
            </a:r>
            <a:endParaRPr lang="hu-HU" dirty="0">
              <a:cs typeface="Calibri" panose="020F0502020204030204" pitchFamily="34" charset="0"/>
            </a:endParaRPr>
          </a:p>
        </p:txBody>
      </p:sp>
      <p:sp>
        <p:nvSpPr>
          <p:cNvPr id="18" name="Tartalom helye 2">
            <a:extLst>
              <a:ext uri="{FF2B5EF4-FFF2-40B4-BE49-F238E27FC236}">
                <a16:creationId xmlns:a16="http://schemas.microsoft.com/office/drawing/2014/main" id="{532BF68D-3F68-895A-57F2-E3D3C9DC192E}"/>
              </a:ext>
            </a:extLst>
          </p:cNvPr>
          <p:cNvSpPr txBox="1">
            <a:spLocks/>
          </p:cNvSpPr>
          <p:nvPr/>
        </p:nvSpPr>
        <p:spPr>
          <a:xfrm>
            <a:off x="220134" y="1430278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Nehezen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használható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kezelőfelület</a:t>
            </a:r>
            <a:endParaRPr lang="hu-HU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Nem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reszponzív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Túlkomplikált</a:t>
            </a:r>
            <a:endParaRPr lang="hu-HU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hu-HU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02523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8462DB-B83B-7119-2D84-C03E2EF097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ím 1">
            <a:extLst>
              <a:ext uri="{FF2B5EF4-FFF2-40B4-BE49-F238E27FC236}">
                <a16:creationId xmlns:a16="http://schemas.microsoft.com/office/drawing/2014/main" id="{0592FCE3-CE78-9933-0BAC-43593B4C43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134" y="219095"/>
            <a:ext cx="8596668" cy="1320800"/>
          </a:xfrm>
        </p:spPr>
        <p:txBody>
          <a:bodyPr/>
          <a:lstStyle/>
          <a:p>
            <a:r>
              <a:rPr lang="en-US" dirty="0" err="1">
                <a:cs typeface="Calibri" panose="020F0502020204030204" pitchFamily="34" charset="0"/>
              </a:rPr>
              <a:t>EduLIB</a:t>
            </a:r>
            <a:r>
              <a:rPr lang="en-US" dirty="0">
                <a:cs typeface="Calibri" panose="020F0502020204030204" pitchFamily="34" charset="0"/>
              </a:rPr>
              <a:t> mint </a:t>
            </a:r>
            <a:r>
              <a:rPr lang="en-US" dirty="0" err="1">
                <a:cs typeface="Calibri" panose="020F0502020204030204" pitchFamily="34" charset="0"/>
              </a:rPr>
              <a:t>márka</a:t>
            </a:r>
            <a:r>
              <a:rPr lang="en-US" dirty="0">
                <a:cs typeface="Calibri" panose="020F0502020204030204" pitchFamily="34" charset="0"/>
              </a:rPr>
              <a:t>, </a:t>
            </a:r>
            <a:r>
              <a:rPr lang="en-US" dirty="0" err="1">
                <a:cs typeface="Calibri" panose="020F0502020204030204" pitchFamily="34" charset="0"/>
              </a:rPr>
              <a:t>kinézet</a:t>
            </a:r>
            <a:endParaRPr lang="hu-HU" dirty="0">
              <a:cs typeface="Calibri" panose="020F0502020204030204" pitchFamily="34" charset="0"/>
            </a:endParaRPr>
          </a:p>
        </p:txBody>
      </p:sp>
      <p:sp>
        <p:nvSpPr>
          <p:cNvPr id="18" name="Tartalom helye 2">
            <a:extLst>
              <a:ext uri="{FF2B5EF4-FFF2-40B4-BE49-F238E27FC236}">
                <a16:creationId xmlns:a16="http://schemas.microsoft.com/office/drawing/2014/main" id="{9A378E34-F49B-5A7E-94BD-CE9205006196}"/>
              </a:ext>
            </a:extLst>
          </p:cNvPr>
          <p:cNvSpPr txBox="1">
            <a:spLocks/>
          </p:cNvSpPr>
          <p:nvPr/>
        </p:nvSpPr>
        <p:spPr>
          <a:xfrm>
            <a:off x="220134" y="94404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Színséma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alapja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befogadó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barátságos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színek</a:t>
            </a:r>
            <a:endParaRPr lang="hu-HU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Egyszerű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logó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Könyvtári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elemek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megjelenítése</a:t>
            </a:r>
            <a:endParaRPr lang="hu-HU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hu-HU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D618C3-93F3-FCEC-9844-533AC9466A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1094" y="5087274"/>
            <a:ext cx="6789812" cy="13627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15B74B9-39F6-F25D-628A-2AED9DB49C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10288" y="2131462"/>
            <a:ext cx="1695324" cy="2595075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72C04A8A-257B-8057-A2C0-A608F4D26D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3620" y="3324903"/>
            <a:ext cx="1583511" cy="1080181"/>
          </a:xfrm>
          <a:prstGeom prst="rect">
            <a:avLst/>
          </a:prstGeom>
        </p:spPr>
      </p:pic>
      <p:pic>
        <p:nvPicPr>
          <p:cNvPr id="24" name="Picture 23" descr="A logo with white and orange letters&#10;&#10;Description automatically generated">
            <a:extLst>
              <a:ext uri="{FF2B5EF4-FFF2-40B4-BE49-F238E27FC236}">
                <a16:creationId xmlns:a16="http://schemas.microsoft.com/office/drawing/2014/main" id="{1B49B980-5CF8-EA84-34E6-4E599A66297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3814" y="2884435"/>
            <a:ext cx="1736839" cy="188258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F4002887-9EBB-8CE6-79DF-121373FD127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67336" y="1802347"/>
            <a:ext cx="2492532" cy="2905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0422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D16A57-132E-F5C4-E924-FC8C6C44B2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204FE872-E940-8272-75C3-CE2E5F46D9E9}"/>
              </a:ext>
            </a:extLst>
          </p:cNvPr>
          <p:cNvSpPr/>
          <p:nvPr/>
        </p:nvSpPr>
        <p:spPr>
          <a:xfrm>
            <a:off x="8454019" y="1"/>
            <a:ext cx="3672668" cy="6629399"/>
          </a:xfrm>
          <a:prstGeom prst="rect">
            <a:avLst/>
          </a:prstGeom>
          <a:solidFill>
            <a:srgbClr val="EFF3F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371EE747-EE90-4283-F705-F59E1347D6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cs typeface="Calibri" panose="020F0502020204030204" pitchFamily="34" charset="0"/>
              </a:rPr>
              <a:t>Webalkalmazás</a:t>
            </a:r>
            <a:endParaRPr lang="hu-HU" dirty="0">
              <a:cs typeface="Calibri" panose="020F0502020204030204" pitchFamily="34" charset="0"/>
            </a:endParaRPr>
          </a:p>
        </p:txBody>
      </p:sp>
      <p:pic>
        <p:nvPicPr>
          <p:cNvPr id="10" name="Picture 9" descr="A screenshot of a phone&#10;&#10;Description automatically generated">
            <a:extLst>
              <a:ext uri="{FF2B5EF4-FFF2-40B4-BE49-F238E27FC236}">
                <a16:creationId xmlns:a16="http://schemas.microsoft.com/office/drawing/2014/main" id="{7F0C0048-4E89-01AA-1880-BE4F768E39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259" y="939849"/>
            <a:ext cx="2681122" cy="5564848"/>
          </a:xfrm>
          <a:custGeom>
            <a:avLst/>
            <a:gdLst>
              <a:gd name="connsiteX0" fmla="*/ 0 w 2681122"/>
              <a:gd name="connsiteY0" fmla="*/ 0 h 5564848"/>
              <a:gd name="connsiteX1" fmla="*/ 670281 w 2681122"/>
              <a:gd name="connsiteY1" fmla="*/ 0 h 5564848"/>
              <a:gd name="connsiteX2" fmla="*/ 1286939 w 2681122"/>
              <a:gd name="connsiteY2" fmla="*/ 0 h 5564848"/>
              <a:gd name="connsiteX3" fmla="*/ 1876785 w 2681122"/>
              <a:gd name="connsiteY3" fmla="*/ 0 h 5564848"/>
              <a:gd name="connsiteX4" fmla="*/ 2681122 w 2681122"/>
              <a:gd name="connsiteY4" fmla="*/ 0 h 5564848"/>
              <a:gd name="connsiteX5" fmla="*/ 2681122 w 2681122"/>
              <a:gd name="connsiteY5" fmla="*/ 639958 h 5564848"/>
              <a:gd name="connsiteX6" fmla="*/ 2681122 w 2681122"/>
              <a:gd name="connsiteY6" fmla="*/ 1224267 h 5564848"/>
              <a:gd name="connsiteX7" fmla="*/ 2681122 w 2681122"/>
              <a:gd name="connsiteY7" fmla="*/ 1864224 h 5564848"/>
              <a:gd name="connsiteX8" fmla="*/ 2681122 w 2681122"/>
              <a:gd name="connsiteY8" fmla="*/ 2615479 h 5564848"/>
              <a:gd name="connsiteX9" fmla="*/ 2681122 w 2681122"/>
              <a:gd name="connsiteY9" fmla="*/ 3144139 h 5564848"/>
              <a:gd name="connsiteX10" fmla="*/ 2681122 w 2681122"/>
              <a:gd name="connsiteY10" fmla="*/ 3672800 h 5564848"/>
              <a:gd name="connsiteX11" fmla="*/ 2681122 w 2681122"/>
              <a:gd name="connsiteY11" fmla="*/ 4479703 h 5564848"/>
              <a:gd name="connsiteX12" fmla="*/ 2681122 w 2681122"/>
              <a:gd name="connsiteY12" fmla="*/ 5564848 h 5564848"/>
              <a:gd name="connsiteX13" fmla="*/ 2091275 w 2681122"/>
              <a:gd name="connsiteY13" fmla="*/ 5564848 h 5564848"/>
              <a:gd name="connsiteX14" fmla="*/ 1367372 w 2681122"/>
              <a:gd name="connsiteY14" fmla="*/ 5564848 h 5564848"/>
              <a:gd name="connsiteX15" fmla="*/ 750714 w 2681122"/>
              <a:gd name="connsiteY15" fmla="*/ 5564848 h 5564848"/>
              <a:gd name="connsiteX16" fmla="*/ 0 w 2681122"/>
              <a:gd name="connsiteY16" fmla="*/ 5564848 h 5564848"/>
              <a:gd name="connsiteX17" fmla="*/ 0 w 2681122"/>
              <a:gd name="connsiteY17" fmla="*/ 4757945 h 5564848"/>
              <a:gd name="connsiteX18" fmla="*/ 0 w 2681122"/>
              <a:gd name="connsiteY18" fmla="*/ 4117988 h 5564848"/>
              <a:gd name="connsiteX19" fmla="*/ 0 w 2681122"/>
              <a:gd name="connsiteY19" fmla="*/ 3366733 h 5564848"/>
              <a:gd name="connsiteX20" fmla="*/ 0 w 2681122"/>
              <a:gd name="connsiteY20" fmla="*/ 2726776 h 5564848"/>
              <a:gd name="connsiteX21" fmla="*/ 0 w 2681122"/>
              <a:gd name="connsiteY21" fmla="*/ 1919873 h 5564848"/>
              <a:gd name="connsiteX22" fmla="*/ 0 w 2681122"/>
              <a:gd name="connsiteY22" fmla="*/ 1279915 h 5564848"/>
              <a:gd name="connsiteX23" fmla="*/ 0 w 2681122"/>
              <a:gd name="connsiteY23" fmla="*/ 0 h 5564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681122" h="5564848" fill="none" extrusionOk="0">
                <a:moveTo>
                  <a:pt x="0" y="0"/>
                </a:moveTo>
                <a:cubicBezTo>
                  <a:pt x="253928" y="-27588"/>
                  <a:pt x="347426" y="32324"/>
                  <a:pt x="670281" y="0"/>
                </a:cubicBezTo>
                <a:cubicBezTo>
                  <a:pt x="993136" y="-32324"/>
                  <a:pt x="994268" y="-27157"/>
                  <a:pt x="1286939" y="0"/>
                </a:cubicBezTo>
                <a:cubicBezTo>
                  <a:pt x="1579610" y="27157"/>
                  <a:pt x="1625559" y="26447"/>
                  <a:pt x="1876785" y="0"/>
                </a:cubicBezTo>
                <a:cubicBezTo>
                  <a:pt x="2128011" y="-26447"/>
                  <a:pt x="2279459" y="14721"/>
                  <a:pt x="2681122" y="0"/>
                </a:cubicBezTo>
                <a:cubicBezTo>
                  <a:pt x="2674367" y="253467"/>
                  <a:pt x="2703658" y="401899"/>
                  <a:pt x="2681122" y="639958"/>
                </a:cubicBezTo>
                <a:cubicBezTo>
                  <a:pt x="2658586" y="878017"/>
                  <a:pt x="2653757" y="942478"/>
                  <a:pt x="2681122" y="1224267"/>
                </a:cubicBezTo>
                <a:cubicBezTo>
                  <a:pt x="2708487" y="1506056"/>
                  <a:pt x="2663150" y="1556985"/>
                  <a:pt x="2681122" y="1864224"/>
                </a:cubicBezTo>
                <a:cubicBezTo>
                  <a:pt x="2699094" y="2171463"/>
                  <a:pt x="2656324" y="2293163"/>
                  <a:pt x="2681122" y="2615479"/>
                </a:cubicBezTo>
                <a:cubicBezTo>
                  <a:pt x="2705920" y="2937796"/>
                  <a:pt x="2691987" y="2932898"/>
                  <a:pt x="2681122" y="3144139"/>
                </a:cubicBezTo>
                <a:cubicBezTo>
                  <a:pt x="2670257" y="3355380"/>
                  <a:pt x="2684583" y="3434472"/>
                  <a:pt x="2681122" y="3672800"/>
                </a:cubicBezTo>
                <a:cubicBezTo>
                  <a:pt x="2677661" y="3911128"/>
                  <a:pt x="2648141" y="4210022"/>
                  <a:pt x="2681122" y="4479703"/>
                </a:cubicBezTo>
                <a:cubicBezTo>
                  <a:pt x="2714103" y="4749384"/>
                  <a:pt x="2655513" y="5034671"/>
                  <a:pt x="2681122" y="5564848"/>
                </a:cubicBezTo>
                <a:cubicBezTo>
                  <a:pt x="2545280" y="5564526"/>
                  <a:pt x="2347028" y="5593641"/>
                  <a:pt x="2091275" y="5564848"/>
                </a:cubicBezTo>
                <a:cubicBezTo>
                  <a:pt x="1835522" y="5536055"/>
                  <a:pt x="1680713" y="5592229"/>
                  <a:pt x="1367372" y="5564848"/>
                </a:cubicBezTo>
                <a:cubicBezTo>
                  <a:pt x="1054031" y="5537467"/>
                  <a:pt x="941041" y="5572231"/>
                  <a:pt x="750714" y="5564848"/>
                </a:cubicBezTo>
                <a:cubicBezTo>
                  <a:pt x="560387" y="5557465"/>
                  <a:pt x="346446" y="5548020"/>
                  <a:pt x="0" y="5564848"/>
                </a:cubicBezTo>
                <a:cubicBezTo>
                  <a:pt x="6525" y="5304826"/>
                  <a:pt x="14" y="5124232"/>
                  <a:pt x="0" y="4757945"/>
                </a:cubicBezTo>
                <a:cubicBezTo>
                  <a:pt x="-14" y="4391658"/>
                  <a:pt x="-19327" y="4333081"/>
                  <a:pt x="0" y="4117988"/>
                </a:cubicBezTo>
                <a:cubicBezTo>
                  <a:pt x="19327" y="3902895"/>
                  <a:pt x="21279" y="3582052"/>
                  <a:pt x="0" y="3366733"/>
                </a:cubicBezTo>
                <a:cubicBezTo>
                  <a:pt x="-21279" y="3151414"/>
                  <a:pt x="7951" y="2904469"/>
                  <a:pt x="0" y="2726776"/>
                </a:cubicBezTo>
                <a:cubicBezTo>
                  <a:pt x="-7951" y="2549083"/>
                  <a:pt x="-25270" y="2107334"/>
                  <a:pt x="0" y="1919873"/>
                </a:cubicBezTo>
                <a:cubicBezTo>
                  <a:pt x="25270" y="1732412"/>
                  <a:pt x="-691" y="1561759"/>
                  <a:pt x="0" y="1279915"/>
                </a:cubicBezTo>
                <a:cubicBezTo>
                  <a:pt x="691" y="998071"/>
                  <a:pt x="-8253" y="331351"/>
                  <a:pt x="0" y="0"/>
                </a:cubicBezTo>
                <a:close/>
              </a:path>
              <a:path w="2681122" h="5564848" stroke="0" extrusionOk="0">
                <a:moveTo>
                  <a:pt x="0" y="0"/>
                </a:moveTo>
                <a:cubicBezTo>
                  <a:pt x="313245" y="-1464"/>
                  <a:pt x="514953" y="8355"/>
                  <a:pt x="723903" y="0"/>
                </a:cubicBezTo>
                <a:cubicBezTo>
                  <a:pt x="932853" y="-8355"/>
                  <a:pt x="1094376" y="-28598"/>
                  <a:pt x="1394183" y="0"/>
                </a:cubicBezTo>
                <a:cubicBezTo>
                  <a:pt x="1693990" y="28598"/>
                  <a:pt x="1849956" y="-25095"/>
                  <a:pt x="2064464" y="0"/>
                </a:cubicBezTo>
                <a:cubicBezTo>
                  <a:pt x="2278972" y="25095"/>
                  <a:pt x="2506818" y="17746"/>
                  <a:pt x="2681122" y="0"/>
                </a:cubicBezTo>
                <a:cubicBezTo>
                  <a:pt x="2685424" y="235556"/>
                  <a:pt x="2702481" y="331254"/>
                  <a:pt x="2681122" y="584309"/>
                </a:cubicBezTo>
                <a:cubicBezTo>
                  <a:pt x="2659763" y="837364"/>
                  <a:pt x="2695808" y="913302"/>
                  <a:pt x="2681122" y="1224267"/>
                </a:cubicBezTo>
                <a:cubicBezTo>
                  <a:pt x="2666436" y="1535232"/>
                  <a:pt x="2685212" y="1603325"/>
                  <a:pt x="2681122" y="1864224"/>
                </a:cubicBezTo>
                <a:cubicBezTo>
                  <a:pt x="2677032" y="2125123"/>
                  <a:pt x="2650242" y="2457243"/>
                  <a:pt x="2681122" y="2615479"/>
                </a:cubicBezTo>
                <a:cubicBezTo>
                  <a:pt x="2712002" y="2773716"/>
                  <a:pt x="2689209" y="2909827"/>
                  <a:pt x="2681122" y="3199788"/>
                </a:cubicBezTo>
                <a:cubicBezTo>
                  <a:pt x="2673035" y="3489749"/>
                  <a:pt x="2694778" y="3640605"/>
                  <a:pt x="2681122" y="4006691"/>
                </a:cubicBezTo>
                <a:cubicBezTo>
                  <a:pt x="2667466" y="4372777"/>
                  <a:pt x="2696442" y="4403807"/>
                  <a:pt x="2681122" y="4591000"/>
                </a:cubicBezTo>
                <a:cubicBezTo>
                  <a:pt x="2665802" y="4778193"/>
                  <a:pt x="2642126" y="5317629"/>
                  <a:pt x="2681122" y="5564848"/>
                </a:cubicBezTo>
                <a:cubicBezTo>
                  <a:pt x="2459413" y="5570457"/>
                  <a:pt x="2148546" y="5591176"/>
                  <a:pt x="1957219" y="5564848"/>
                </a:cubicBezTo>
                <a:cubicBezTo>
                  <a:pt x="1765892" y="5538520"/>
                  <a:pt x="1511399" y="5554926"/>
                  <a:pt x="1286939" y="5564848"/>
                </a:cubicBezTo>
                <a:cubicBezTo>
                  <a:pt x="1062479" y="5574770"/>
                  <a:pt x="851653" y="5584120"/>
                  <a:pt x="697092" y="5564848"/>
                </a:cubicBezTo>
                <a:cubicBezTo>
                  <a:pt x="542531" y="5545576"/>
                  <a:pt x="219869" y="5592173"/>
                  <a:pt x="0" y="5564848"/>
                </a:cubicBezTo>
                <a:cubicBezTo>
                  <a:pt x="3425" y="5307412"/>
                  <a:pt x="19323" y="5146856"/>
                  <a:pt x="0" y="5036187"/>
                </a:cubicBezTo>
                <a:cubicBezTo>
                  <a:pt x="-19323" y="4925518"/>
                  <a:pt x="10308" y="4633889"/>
                  <a:pt x="0" y="4451878"/>
                </a:cubicBezTo>
                <a:cubicBezTo>
                  <a:pt x="-10308" y="4269867"/>
                  <a:pt x="7802" y="4073759"/>
                  <a:pt x="0" y="3756272"/>
                </a:cubicBezTo>
                <a:cubicBezTo>
                  <a:pt x="-7802" y="3438785"/>
                  <a:pt x="-2422" y="3248594"/>
                  <a:pt x="0" y="3116315"/>
                </a:cubicBezTo>
                <a:cubicBezTo>
                  <a:pt x="2422" y="2984036"/>
                  <a:pt x="27446" y="2649979"/>
                  <a:pt x="0" y="2365060"/>
                </a:cubicBezTo>
                <a:cubicBezTo>
                  <a:pt x="-27446" y="2080142"/>
                  <a:pt x="1624" y="1905881"/>
                  <a:pt x="0" y="1669454"/>
                </a:cubicBezTo>
                <a:cubicBezTo>
                  <a:pt x="-1624" y="1433027"/>
                  <a:pt x="-21000" y="1182549"/>
                  <a:pt x="0" y="1029497"/>
                </a:cubicBezTo>
                <a:cubicBezTo>
                  <a:pt x="21000" y="876445"/>
                  <a:pt x="-48853" y="499708"/>
                  <a:pt x="0" y="0"/>
                </a:cubicBezTo>
                <a:close/>
              </a:path>
            </a:pathLst>
          </a:custGeom>
          <a:ln w="63500">
            <a:solidFill>
              <a:schemeClr val="accent5"/>
            </a:solidFill>
            <a:extLst>
              <a:ext uri="{C807C97D-BFC1-408E-A445-0C87EB9F89A2}">
                <ask:lineSketchStyleProps xmlns:ask="http://schemas.microsoft.com/office/drawing/2018/sketchyshapes" sd="66105824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</p:pic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EDBAAADE-6FBE-75A6-2AD3-C3A89840AA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5485" y="939849"/>
            <a:ext cx="2681122" cy="5564848"/>
          </a:xfrm>
          <a:custGeom>
            <a:avLst/>
            <a:gdLst>
              <a:gd name="connsiteX0" fmla="*/ 0 w 2681122"/>
              <a:gd name="connsiteY0" fmla="*/ 0 h 5564848"/>
              <a:gd name="connsiteX1" fmla="*/ 723903 w 2681122"/>
              <a:gd name="connsiteY1" fmla="*/ 0 h 5564848"/>
              <a:gd name="connsiteX2" fmla="*/ 1367372 w 2681122"/>
              <a:gd name="connsiteY2" fmla="*/ 0 h 5564848"/>
              <a:gd name="connsiteX3" fmla="*/ 1957219 w 2681122"/>
              <a:gd name="connsiteY3" fmla="*/ 0 h 5564848"/>
              <a:gd name="connsiteX4" fmla="*/ 2681122 w 2681122"/>
              <a:gd name="connsiteY4" fmla="*/ 0 h 5564848"/>
              <a:gd name="connsiteX5" fmla="*/ 2681122 w 2681122"/>
              <a:gd name="connsiteY5" fmla="*/ 639958 h 5564848"/>
              <a:gd name="connsiteX6" fmla="*/ 2681122 w 2681122"/>
              <a:gd name="connsiteY6" fmla="*/ 1224267 h 5564848"/>
              <a:gd name="connsiteX7" fmla="*/ 2681122 w 2681122"/>
              <a:gd name="connsiteY7" fmla="*/ 1752927 h 5564848"/>
              <a:gd name="connsiteX8" fmla="*/ 2681122 w 2681122"/>
              <a:gd name="connsiteY8" fmla="*/ 2504182 h 5564848"/>
              <a:gd name="connsiteX9" fmla="*/ 2681122 w 2681122"/>
              <a:gd name="connsiteY9" fmla="*/ 3199788 h 5564848"/>
              <a:gd name="connsiteX10" fmla="*/ 2681122 w 2681122"/>
              <a:gd name="connsiteY10" fmla="*/ 3895394 h 5564848"/>
              <a:gd name="connsiteX11" fmla="*/ 2681122 w 2681122"/>
              <a:gd name="connsiteY11" fmla="*/ 4702297 h 5564848"/>
              <a:gd name="connsiteX12" fmla="*/ 2681122 w 2681122"/>
              <a:gd name="connsiteY12" fmla="*/ 5564848 h 5564848"/>
              <a:gd name="connsiteX13" fmla="*/ 1984030 w 2681122"/>
              <a:gd name="connsiteY13" fmla="*/ 5564848 h 5564848"/>
              <a:gd name="connsiteX14" fmla="*/ 1313750 w 2681122"/>
              <a:gd name="connsiteY14" fmla="*/ 5564848 h 5564848"/>
              <a:gd name="connsiteX15" fmla="*/ 670281 w 2681122"/>
              <a:gd name="connsiteY15" fmla="*/ 5564848 h 5564848"/>
              <a:gd name="connsiteX16" fmla="*/ 0 w 2681122"/>
              <a:gd name="connsiteY16" fmla="*/ 5564848 h 5564848"/>
              <a:gd name="connsiteX17" fmla="*/ 0 w 2681122"/>
              <a:gd name="connsiteY17" fmla="*/ 4980539 h 5564848"/>
              <a:gd name="connsiteX18" fmla="*/ 0 w 2681122"/>
              <a:gd name="connsiteY18" fmla="*/ 4451878 h 5564848"/>
              <a:gd name="connsiteX19" fmla="*/ 0 w 2681122"/>
              <a:gd name="connsiteY19" fmla="*/ 3923218 h 5564848"/>
              <a:gd name="connsiteX20" fmla="*/ 0 w 2681122"/>
              <a:gd name="connsiteY20" fmla="*/ 3394557 h 5564848"/>
              <a:gd name="connsiteX21" fmla="*/ 0 w 2681122"/>
              <a:gd name="connsiteY21" fmla="*/ 2698951 h 5564848"/>
              <a:gd name="connsiteX22" fmla="*/ 0 w 2681122"/>
              <a:gd name="connsiteY22" fmla="*/ 1947697 h 5564848"/>
              <a:gd name="connsiteX23" fmla="*/ 0 w 2681122"/>
              <a:gd name="connsiteY23" fmla="*/ 1196442 h 5564848"/>
              <a:gd name="connsiteX24" fmla="*/ 0 w 2681122"/>
              <a:gd name="connsiteY24" fmla="*/ 0 h 5564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681122" h="5564848" fill="none" extrusionOk="0">
                <a:moveTo>
                  <a:pt x="0" y="0"/>
                </a:moveTo>
                <a:cubicBezTo>
                  <a:pt x="168545" y="-16637"/>
                  <a:pt x="400572" y="33274"/>
                  <a:pt x="723903" y="0"/>
                </a:cubicBezTo>
                <a:cubicBezTo>
                  <a:pt x="1047234" y="-33274"/>
                  <a:pt x="1168960" y="10392"/>
                  <a:pt x="1367372" y="0"/>
                </a:cubicBezTo>
                <a:cubicBezTo>
                  <a:pt x="1565784" y="-10392"/>
                  <a:pt x="1681269" y="13210"/>
                  <a:pt x="1957219" y="0"/>
                </a:cubicBezTo>
                <a:cubicBezTo>
                  <a:pt x="2233169" y="-13210"/>
                  <a:pt x="2478512" y="-27348"/>
                  <a:pt x="2681122" y="0"/>
                </a:cubicBezTo>
                <a:cubicBezTo>
                  <a:pt x="2692295" y="275625"/>
                  <a:pt x="2712638" y="381348"/>
                  <a:pt x="2681122" y="639958"/>
                </a:cubicBezTo>
                <a:cubicBezTo>
                  <a:pt x="2649606" y="898568"/>
                  <a:pt x="2674903" y="981488"/>
                  <a:pt x="2681122" y="1224267"/>
                </a:cubicBezTo>
                <a:cubicBezTo>
                  <a:pt x="2687341" y="1467046"/>
                  <a:pt x="2697945" y="1562373"/>
                  <a:pt x="2681122" y="1752927"/>
                </a:cubicBezTo>
                <a:cubicBezTo>
                  <a:pt x="2664299" y="1943481"/>
                  <a:pt x="2668504" y="2228681"/>
                  <a:pt x="2681122" y="2504182"/>
                </a:cubicBezTo>
                <a:cubicBezTo>
                  <a:pt x="2693740" y="2779683"/>
                  <a:pt x="2678126" y="2947570"/>
                  <a:pt x="2681122" y="3199788"/>
                </a:cubicBezTo>
                <a:cubicBezTo>
                  <a:pt x="2684118" y="3452006"/>
                  <a:pt x="2678396" y="3686368"/>
                  <a:pt x="2681122" y="3895394"/>
                </a:cubicBezTo>
                <a:cubicBezTo>
                  <a:pt x="2683848" y="4104420"/>
                  <a:pt x="2721251" y="4530303"/>
                  <a:pt x="2681122" y="4702297"/>
                </a:cubicBezTo>
                <a:cubicBezTo>
                  <a:pt x="2640993" y="4874291"/>
                  <a:pt x="2695821" y="5310031"/>
                  <a:pt x="2681122" y="5564848"/>
                </a:cubicBezTo>
                <a:cubicBezTo>
                  <a:pt x="2347496" y="5548078"/>
                  <a:pt x="2236890" y="5568923"/>
                  <a:pt x="1984030" y="5564848"/>
                </a:cubicBezTo>
                <a:cubicBezTo>
                  <a:pt x="1731170" y="5560773"/>
                  <a:pt x="1452404" y="5575773"/>
                  <a:pt x="1313750" y="5564848"/>
                </a:cubicBezTo>
                <a:cubicBezTo>
                  <a:pt x="1175096" y="5553923"/>
                  <a:pt x="849704" y="5549001"/>
                  <a:pt x="670281" y="5564848"/>
                </a:cubicBezTo>
                <a:cubicBezTo>
                  <a:pt x="490858" y="5580695"/>
                  <a:pt x="187389" y="5568300"/>
                  <a:pt x="0" y="5564848"/>
                </a:cubicBezTo>
                <a:cubicBezTo>
                  <a:pt x="7485" y="5283160"/>
                  <a:pt x="-19072" y="5165831"/>
                  <a:pt x="0" y="4980539"/>
                </a:cubicBezTo>
                <a:cubicBezTo>
                  <a:pt x="19072" y="4795247"/>
                  <a:pt x="7712" y="4567778"/>
                  <a:pt x="0" y="4451878"/>
                </a:cubicBezTo>
                <a:cubicBezTo>
                  <a:pt x="-7712" y="4335978"/>
                  <a:pt x="-6286" y="4126595"/>
                  <a:pt x="0" y="3923218"/>
                </a:cubicBezTo>
                <a:cubicBezTo>
                  <a:pt x="6286" y="3719841"/>
                  <a:pt x="16661" y="3648948"/>
                  <a:pt x="0" y="3394557"/>
                </a:cubicBezTo>
                <a:cubicBezTo>
                  <a:pt x="-16661" y="3140166"/>
                  <a:pt x="10353" y="3012913"/>
                  <a:pt x="0" y="2698951"/>
                </a:cubicBezTo>
                <a:cubicBezTo>
                  <a:pt x="-10353" y="2384989"/>
                  <a:pt x="-17820" y="2276156"/>
                  <a:pt x="0" y="1947697"/>
                </a:cubicBezTo>
                <a:cubicBezTo>
                  <a:pt x="17820" y="1619238"/>
                  <a:pt x="22020" y="1415747"/>
                  <a:pt x="0" y="1196442"/>
                </a:cubicBezTo>
                <a:cubicBezTo>
                  <a:pt x="-22020" y="977137"/>
                  <a:pt x="10430" y="358432"/>
                  <a:pt x="0" y="0"/>
                </a:cubicBezTo>
                <a:close/>
              </a:path>
              <a:path w="2681122" h="5564848" stroke="0" extrusionOk="0">
                <a:moveTo>
                  <a:pt x="0" y="0"/>
                </a:moveTo>
                <a:cubicBezTo>
                  <a:pt x="178791" y="-4056"/>
                  <a:pt x="362227" y="-10310"/>
                  <a:pt x="643469" y="0"/>
                </a:cubicBezTo>
                <a:cubicBezTo>
                  <a:pt x="924711" y="10310"/>
                  <a:pt x="1195878" y="-10259"/>
                  <a:pt x="1340561" y="0"/>
                </a:cubicBezTo>
                <a:cubicBezTo>
                  <a:pt x="1485244" y="10259"/>
                  <a:pt x="1798776" y="31147"/>
                  <a:pt x="1984030" y="0"/>
                </a:cubicBezTo>
                <a:cubicBezTo>
                  <a:pt x="2169284" y="-31147"/>
                  <a:pt x="2424870" y="13718"/>
                  <a:pt x="2681122" y="0"/>
                </a:cubicBezTo>
                <a:cubicBezTo>
                  <a:pt x="2686425" y="160177"/>
                  <a:pt x="2687759" y="466686"/>
                  <a:pt x="2681122" y="695606"/>
                </a:cubicBezTo>
                <a:cubicBezTo>
                  <a:pt x="2674485" y="924526"/>
                  <a:pt x="2689269" y="1071421"/>
                  <a:pt x="2681122" y="1224267"/>
                </a:cubicBezTo>
                <a:cubicBezTo>
                  <a:pt x="2672975" y="1377113"/>
                  <a:pt x="2691052" y="1565009"/>
                  <a:pt x="2681122" y="1808576"/>
                </a:cubicBezTo>
                <a:cubicBezTo>
                  <a:pt x="2671192" y="2052143"/>
                  <a:pt x="2662832" y="2159858"/>
                  <a:pt x="2681122" y="2337236"/>
                </a:cubicBezTo>
                <a:cubicBezTo>
                  <a:pt x="2699412" y="2514614"/>
                  <a:pt x="2683224" y="2779690"/>
                  <a:pt x="2681122" y="2977194"/>
                </a:cubicBezTo>
                <a:cubicBezTo>
                  <a:pt x="2679020" y="3174698"/>
                  <a:pt x="2659836" y="3533513"/>
                  <a:pt x="2681122" y="3672800"/>
                </a:cubicBezTo>
                <a:cubicBezTo>
                  <a:pt x="2702408" y="3812087"/>
                  <a:pt x="2715638" y="4078372"/>
                  <a:pt x="2681122" y="4368406"/>
                </a:cubicBezTo>
                <a:cubicBezTo>
                  <a:pt x="2646606" y="4658440"/>
                  <a:pt x="2699596" y="5095911"/>
                  <a:pt x="2681122" y="5564848"/>
                </a:cubicBezTo>
                <a:cubicBezTo>
                  <a:pt x="2357545" y="5549693"/>
                  <a:pt x="2299397" y="5564086"/>
                  <a:pt x="1957219" y="5564848"/>
                </a:cubicBezTo>
                <a:cubicBezTo>
                  <a:pt x="1615041" y="5565610"/>
                  <a:pt x="1593009" y="5530181"/>
                  <a:pt x="1233316" y="5564848"/>
                </a:cubicBezTo>
                <a:cubicBezTo>
                  <a:pt x="873623" y="5599515"/>
                  <a:pt x="920085" y="5589032"/>
                  <a:pt x="643469" y="5564848"/>
                </a:cubicBezTo>
                <a:cubicBezTo>
                  <a:pt x="366853" y="5540664"/>
                  <a:pt x="150473" y="5539796"/>
                  <a:pt x="0" y="5564848"/>
                </a:cubicBezTo>
                <a:cubicBezTo>
                  <a:pt x="-14741" y="5257019"/>
                  <a:pt x="27874" y="5141579"/>
                  <a:pt x="0" y="4869242"/>
                </a:cubicBezTo>
                <a:cubicBezTo>
                  <a:pt x="-27874" y="4596905"/>
                  <a:pt x="29017" y="4435271"/>
                  <a:pt x="0" y="4284933"/>
                </a:cubicBezTo>
                <a:cubicBezTo>
                  <a:pt x="-29017" y="4134595"/>
                  <a:pt x="-11736" y="3847069"/>
                  <a:pt x="0" y="3700624"/>
                </a:cubicBezTo>
                <a:cubicBezTo>
                  <a:pt x="11736" y="3554179"/>
                  <a:pt x="-22860" y="3225869"/>
                  <a:pt x="0" y="2893721"/>
                </a:cubicBezTo>
                <a:cubicBezTo>
                  <a:pt x="22860" y="2561573"/>
                  <a:pt x="-11325" y="2430763"/>
                  <a:pt x="0" y="2253763"/>
                </a:cubicBezTo>
                <a:cubicBezTo>
                  <a:pt x="11325" y="2076763"/>
                  <a:pt x="-24014" y="1708768"/>
                  <a:pt x="0" y="1446860"/>
                </a:cubicBezTo>
                <a:cubicBezTo>
                  <a:pt x="24014" y="1184952"/>
                  <a:pt x="7657" y="996525"/>
                  <a:pt x="0" y="806903"/>
                </a:cubicBezTo>
                <a:cubicBezTo>
                  <a:pt x="-7657" y="617281"/>
                  <a:pt x="26711" y="210956"/>
                  <a:pt x="0" y="0"/>
                </a:cubicBezTo>
                <a:close/>
              </a:path>
            </a:pathLst>
          </a:custGeom>
          <a:ln w="63500">
            <a:solidFill>
              <a:schemeClr val="accent5"/>
            </a:solidFill>
            <a:extLst>
              <a:ext uri="{C807C97D-BFC1-408E-A445-0C87EB9F89A2}">
                <ask:lineSketchStyleProps xmlns:ask="http://schemas.microsoft.com/office/drawing/2018/sketchyshapes" sd="3382675906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</p:pic>
      <p:pic>
        <p:nvPicPr>
          <p:cNvPr id="14" name="Picture 13" descr="A screenshot of a book&#10;&#10;Description automatically generated">
            <a:extLst>
              <a:ext uri="{FF2B5EF4-FFF2-40B4-BE49-F238E27FC236}">
                <a16:creationId xmlns:a16="http://schemas.microsoft.com/office/drawing/2014/main" id="{EE909F39-6CA6-9445-6257-D799165B3C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7872" y="939849"/>
            <a:ext cx="2681122" cy="5564848"/>
          </a:xfrm>
          <a:custGeom>
            <a:avLst/>
            <a:gdLst>
              <a:gd name="connsiteX0" fmla="*/ 0 w 2681122"/>
              <a:gd name="connsiteY0" fmla="*/ 0 h 5564848"/>
              <a:gd name="connsiteX1" fmla="*/ 616658 w 2681122"/>
              <a:gd name="connsiteY1" fmla="*/ 0 h 5564848"/>
              <a:gd name="connsiteX2" fmla="*/ 1260127 w 2681122"/>
              <a:gd name="connsiteY2" fmla="*/ 0 h 5564848"/>
              <a:gd name="connsiteX3" fmla="*/ 1930408 w 2681122"/>
              <a:gd name="connsiteY3" fmla="*/ 0 h 5564848"/>
              <a:gd name="connsiteX4" fmla="*/ 2681122 w 2681122"/>
              <a:gd name="connsiteY4" fmla="*/ 0 h 5564848"/>
              <a:gd name="connsiteX5" fmla="*/ 2681122 w 2681122"/>
              <a:gd name="connsiteY5" fmla="*/ 528661 h 5564848"/>
              <a:gd name="connsiteX6" fmla="*/ 2681122 w 2681122"/>
              <a:gd name="connsiteY6" fmla="*/ 1057321 h 5564848"/>
              <a:gd name="connsiteX7" fmla="*/ 2681122 w 2681122"/>
              <a:gd name="connsiteY7" fmla="*/ 1808576 h 5564848"/>
              <a:gd name="connsiteX8" fmla="*/ 2681122 w 2681122"/>
              <a:gd name="connsiteY8" fmla="*/ 2392885 h 5564848"/>
              <a:gd name="connsiteX9" fmla="*/ 2681122 w 2681122"/>
              <a:gd name="connsiteY9" fmla="*/ 3199788 h 5564848"/>
              <a:gd name="connsiteX10" fmla="*/ 2681122 w 2681122"/>
              <a:gd name="connsiteY10" fmla="*/ 4006691 h 5564848"/>
              <a:gd name="connsiteX11" fmla="*/ 2681122 w 2681122"/>
              <a:gd name="connsiteY11" fmla="*/ 4702297 h 5564848"/>
              <a:gd name="connsiteX12" fmla="*/ 2681122 w 2681122"/>
              <a:gd name="connsiteY12" fmla="*/ 5564848 h 5564848"/>
              <a:gd name="connsiteX13" fmla="*/ 2010842 w 2681122"/>
              <a:gd name="connsiteY13" fmla="*/ 5564848 h 5564848"/>
              <a:gd name="connsiteX14" fmla="*/ 1286939 w 2681122"/>
              <a:gd name="connsiteY14" fmla="*/ 5564848 h 5564848"/>
              <a:gd name="connsiteX15" fmla="*/ 616658 w 2681122"/>
              <a:gd name="connsiteY15" fmla="*/ 5564848 h 5564848"/>
              <a:gd name="connsiteX16" fmla="*/ 0 w 2681122"/>
              <a:gd name="connsiteY16" fmla="*/ 5564848 h 5564848"/>
              <a:gd name="connsiteX17" fmla="*/ 0 w 2681122"/>
              <a:gd name="connsiteY17" fmla="*/ 4924890 h 5564848"/>
              <a:gd name="connsiteX18" fmla="*/ 0 w 2681122"/>
              <a:gd name="connsiteY18" fmla="*/ 4340581 h 5564848"/>
              <a:gd name="connsiteX19" fmla="*/ 0 w 2681122"/>
              <a:gd name="connsiteY19" fmla="*/ 3644975 h 5564848"/>
              <a:gd name="connsiteX20" fmla="*/ 0 w 2681122"/>
              <a:gd name="connsiteY20" fmla="*/ 2893721 h 5564848"/>
              <a:gd name="connsiteX21" fmla="*/ 0 w 2681122"/>
              <a:gd name="connsiteY21" fmla="*/ 2309412 h 5564848"/>
              <a:gd name="connsiteX22" fmla="*/ 0 w 2681122"/>
              <a:gd name="connsiteY22" fmla="*/ 1725103 h 5564848"/>
              <a:gd name="connsiteX23" fmla="*/ 0 w 2681122"/>
              <a:gd name="connsiteY23" fmla="*/ 1196442 h 5564848"/>
              <a:gd name="connsiteX24" fmla="*/ 0 w 2681122"/>
              <a:gd name="connsiteY24" fmla="*/ 0 h 5564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681122" h="5564848" fill="none" extrusionOk="0">
                <a:moveTo>
                  <a:pt x="0" y="0"/>
                </a:moveTo>
                <a:cubicBezTo>
                  <a:pt x="296780" y="28860"/>
                  <a:pt x="420633" y="-773"/>
                  <a:pt x="616658" y="0"/>
                </a:cubicBezTo>
                <a:cubicBezTo>
                  <a:pt x="812683" y="773"/>
                  <a:pt x="984442" y="-1177"/>
                  <a:pt x="1260127" y="0"/>
                </a:cubicBezTo>
                <a:cubicBezTo>
                  <a:pt x="1535812" y="1177"/>
                  <a:pt x="1751884" y="24688"/>
                  <a:pt x="1930408" y="0"/>
                </a:cubicBezTo>
                <a:cubicBezTo>
                  <a:pt x="2108932" y="-24688"/>
                  <a:pt x="2336491" y="-28785"/>
                  <a:pt x="2681122" y="0"/>
                </a:cubicBezTo>
                <a:cubicBezTo>
                  <a:pt x="2690727" y="116846"/>
                  <a:pt x="2699820" y="403184"/>
                  <a:pt x="2681122" y="528661"/>
                </a:cubicBezTo>
                <a:cubicBezTo>
                  <a:pt x="2662424" y="654138"/>
                  <a:pt x="2675667" y="865574"/>
                  <a:pt x="2681122" y="1057321"/>
                </a:cubicBezTo>
                <a:cubicBezTo>
                  <a:pt x="2686577" y="1249068"/>
                  <a:pt x="2653264" y="1584506"/>
                  <a:pt x="2681122" y="1808576"/>
                </a:cubicBezTo>
                <a:cubicBezTo>
                  <a:pt x="2708980" y="2032647"/>
                  <a:pt x="2673867" y="2196772"/>
                  <a:pt x="2681122" y="2392885"/>
                </a:cubicBezTo>
                <a:cubicBezTo>
                  <a:pt x="2688377" y="2588998"/>
                  <a:pt x="2693779" y="2923137"/>
                  <a:pt x="2681122" y="3199788"/>
                </a:cubicBezTo>
                <a:cubicBezTo>
                  <a:pt x="2668465" y="3476439"/>
                  <a:pt x="2677839" y="3817837"/>
                  <a:pt x="2681122" y="4006691"/>
                </a:cubicBezTo>
                <a:cubicBezTo>
                  <a:pt x="2684405" y="4195545"/>
                  <a:pt x="2672322" y="4540515"/>
                  <a:pt x="2681122" y="4702297"/>
                </a:cubicBezTo>
                <a:cubicBezTo>
                  <a:pt x="2689922" y="4864079"/>
                  <a:pt x="2674783" y="5155915"/>
                  <a:pt x="2681122" y="5564848"/>
                </a:cubicBezTo>
                <a:cubicBezTo>
                  <a:pt x="2463505" y="5571040"/>
                  <a:pt x="2292710" y="5542490"/>
                  <a:pt x="2010842" y="5564848"/>
                </a:cubicBezTo>
                <a:cubicBezTo>
                  <a:pt x="1728974" y="5587206"/>
                  <a:pt x="1449503" y="5583989"/>
                  <a:pt x="1286939" y="5564848"/>
                </a:cubicBezTo>
                <a:cubicBezTo>
                  <a:pt x="1124375" y="5545707"/>
                  <a:pt x="790635" y="5538971"/>
                  <a:pt x="616658" y="5564848"/>
                </a:cubicBezTo>
                <a:cubicBezTo>
                  <a:pt x="442681" y="5590725"/>
                  <a:pt x="163418" y="5590696"/>
                  <a:pt x="0" y="5564848"/>
                </a:cubicBezTo>
                <a:cubicBezTo>
                  <a:pt x="4790" y="5426875"/>
                  <a:pt x="-23658" y="5144976"/>
                  <a:pt x="0" y="4924890"/>
                </a:cubicBezTo>
                <a:cubicBezTo>
                  <a:pt x="23658" y="4704804"/>
                  <a:pt x="-19814" y="4581233"/>
                  <a:pt x="0" y="4340581"/>
                </a:cubicBezTo>
                <a:cubicBezTo>
                  <a:pt x="19814" y="4099929"/>
                  <a:pt x="-24064" y="3934700"/>
                  <a:pt x="0" y="3644975"/>
                </a:cubicBezTo>
                <a:cubicBezTo>
                  <a:pt x="24064" y="3355250"/>
                  <a:pt x="32264" y="3120868"/>
                  <a:pt x="0" y="2893721"/>
                </a:cubicBezTo>
                <a:cubicBezTo>
                  <a:pt x="-32264" y="2666574"/>
                  <a:pt x="-29081" y="2519159"/>
                  <a:pt x="0" y="2309412"/>
                </a:cubicBezTo>
                <a:cubicBezTo>
                  <a:pt x="29081" y="2099665"/>
                  <a:pt x="-17153" y="1942968"/>
                  <a:pt x="0" y="1725103"/>
                </a:cubicBezTo>
                <a:cubicBezTo>
                  <a:pt x="17153" y="1507238"/>
                  <a:pt x="-18263" y="1316066"/>
                  <a:pt x="0" y="1196442"/>
                </a:cubicBezTo>
                <a:cubicBezTo>
                  <a:pt x="18263" y="1076818"/>
                  <a:pt x="58855" y="453612"/>
                  <a:pt x="0" y="0"/>
                </a:cubicBezTo>
                <a:close/>
              </a:path>
              <a:path w="2681122" h="5564848" stroke="0" extrusionOk="0">
                <a:moveTo>
                  <a:pt x="0" y="0"/>
                </a:moveTo>
                <a:cubicBezTo>
                  <a:pt x="144964" y="25744"/>
                  <a:pt x="404294" y="-22182"/>
                  <a:pt x="670281" y="0"/>
                </a:cubicBezTo>
                <a:cubicBezTo>
                  <a:pt x="936268" y="22182"/>
                  <a:pt x="1081319" y="-16321"/>
                  <a:pt x="1367372" y="0"/>
                </a:cubicBezTo>
                <a:cubicBezTo>
                  <a:pt x="1653425" y="16321"/>
                  <a:pt x="1810931" y="-27644"/>
                  <a:pt x="2010842" y="0"/>
                </a:cubicBezTo>
                <a:cubicBezTo>
                  <a:pt x="2210753" y="27644"/>
                  <a:pt x="2513161" y="2904"/>
                  <a:pt x="2681122" y="0"/>
                </a:cubicBezTo>
                <a:cubicBezTo>
                  <a:pt x="2668227" y="269670"/>
                  <a:pt x="2644913" y="449196"/>
                  <a:pt x="2681122" y="751254"/>
                </a:cubicBezTo>
                <a:cubicBezTo>
                  <a:pt x="2717331" y="1053312"/>
                  <a:pt x="2689070" y="1233424"/>
                  <a:pt x="2681122" y="1391212"/>
                </a:cubicBezTo>
                <a:cubicBezTo>
                  <a:pt x="2673174" y="1549000"/>
                  <a:pt x="2678659" y="1851386"/>
                  <a:pt x="2681122" y="2031170"/>
                </a:cubicBezTo>
                <a:cubicBezTo>
                  <a:pt x="2683585" y="2210954"/>
                  <a:pt x="2677385" y="2461002"/>
                  <a:pt x="2681122" y="2615479"/>
                </a:cubicBezTo>
                <a:cubicBezTo>
                  <a:pt x="2684859" y="2769956"/>
                  <a:pt x="2701981" y="3166876"/>
                  <a:pt x="2681122" y="3311085"/>
                </a:cubicBezTo>
                <a:cubicBezTo>
                  <a:pt x="2660263" y="3455294"/>
                  <a:pt x="2687690" y="3795439"/>
                  <a:pt x="2681122" y="4062339"/>
                </a:cubicBezTo>
                <a:cubicBezTo>
                  <a:pt x="2674554" y="4329239"/>
                  <a:pt x="2653302" y="4548328"/>
                  <a:pt x="2681122" y="4702297"/>
                </a:cubicBezTo>
                <a:cubicBezTo>
                  <a:pt x="2708942" y="4856266"/>
                  <a:pt x="2663035" y="5291183"/>
                  <a:pt x="2681122" y="5564848"/>
                </a:cubicBezTo>
                <a:cubicBezTo>
                  <a:pt x="2362916" y="5560460"/>
                  <a:pt x="2343039" y="5576900"/>
                  <a:pt x="2037653" y="5564848"/>
                </a:cubicBezTo>
                <a:cubicBezTo>
                  <a:pt x="1732267" y="5552796"/>
                  <a:pt x="1661588" y="5556378"/>
                  <a:pt x="1367372" y="5564848"/>
                </a:cubicBezTo>
                <a:cubicBezTo>
                  <a:pt x="1073156" y="5573318"/>
                  <a:pt x="963934" y="5598105"/>
                  <a:pt x="670281" y="5564848"/>
                </a:cubicBezTo>
                <a:cubicBezTo>
                  <a:pt x="376628" y="5531591"/>
                  <a:pt x="256349" y="5583031"/>
                  <a:pt x="0" y="5564848"/>
                </a:cubicBezTo>
                <a:cubicBezTo>
                  <a:pt x="11926" y="5378513"/>
                  <a:pt x="18950" y="5178429"/>
                  <a:pt x="0" y="4924890"/>
                </a:cubicBezTo>
                <a:cubicBezTo>
                  <a:pt x="-18950" y="4671351"/>
                  <a:pt x="-7531" y="4513762"/>
                  <a:pt x="0" y="4340581"/>
                </a:cubicBezTo>
                <a:cubicBezTo>
                  <a:pt x="7531" y="4167400"/>
                  <a:pt x="18125" y="3873687"/>
                  <a:pt x="0" y="3700624"/>
                </a:cubicBezTo>
                <a:cubicBezTo>
                  <a:pt x="-18125" y="3527561"/>
                  <a:pt x="-19599" y="3396566"/>
                  <a:pt x="0" y="3171963"/>
                </a:cubicBezTo>
                <a:cubicBezTo>
                  <a:pt x="19599" y="2947360"/>
                  <a:pt x="30137" y="2728965"/>
                  <a:pt x="0" y="2532006"/>
                </a:cubicBezTo>
                <a:cubicBezTo>
                  <a:pt x="-30137" y="2335047"/>
                  <a:pt x="28822" y="2136678"/>
                  <a:pt x="0" y="1780751"/>
                </a:cubicBezTo>
                <a:cubicBezTo>
                  <a:pt x="-28822" y="1424824"/>
                  <a:pt x="4771" y="1320511"/>
                  <a:pt x="0" y="1196442"/>
                </a:cubicBezTo>
                <a:cubicBezTo>
                  <a:pt x="-4771" y="1072373"/>
                  <a:pt x="-57616" y="463012"/>
                  <a:pt x="0" y="0"/>
                </a:cubicBezTo>
                <a:close/>
              </a:path>
            </a:pathLst>
          </a:custGeom>
          <a:ln w="63500">
            <a:solidFill>
              <a:schemeClr val="accent5"/>
            </a:solidFill>
            <a:extLst>
              <a:ext uri="{C807C97D-BFC1-408E-A445-0C87EB9F89A2}">
                <ask:lineSketchStyleProps xmlns:ask="http://schemas.microsoft.com/office/drawing/2018/sketchyshapes" sd="227574879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</p:pic>
      <p:pic>
        <p:nvPicPr>
          <p:cNvPr id="16" name="Picture 15" descr="A group of black text&#10;&#10;Description automatically generated">
            <a:extLst>
              <a:ext uri="{FF2B5EF4-FFF2-40B4-BE49-F238E27FC236}">
                <a16:creationId xmlns:a16="http://schemas.microsoft.com/office/drawing/2014/main" id="{3B9C4201-4861-EA8F-E0BF-81E382B5F7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646" y="939849"/>
            <a:ext cx="2681122" cy="5564848"/>
          </a:xfrm>
          <a:custGeom>
            <a:avLst/>
            <a:gdLst>
              <a:gd name="connsiteX0" fmla="*/ 0 w 2681122"/>
              <a:gd name="connsiteY0" fmla="*/ 0 h 5564848"/>
              <a:gd name="connsiteX1" fmla="*/ 589847 w 2681122"/>
              <a:gd name="connsiteY1" fmla="*/ 0 h 5564848"/>
              <a:gd name="connsiteX2" fmla="*/ 1313750 w 2681122"/>
              <a:gd name="connsiteY2" fmla="*/ 0 h 5564848"/>
              <a:gd name="connsiteX3" fmla="*/ 2010842 w 2681122"/>
              <a:gd name="connsiteY3" fmla="*/ 0 h 5564848"/>
              <a:gd name="connsiteX4" fmla="*/ 2681122 w 2681122"/>
              <a:gd name="connsiteY4" fmla="*/ 0 h 5564848"/>
              <a:gd name="connsiteX5" fmla="*/ 2681122 w 2681122"/>
              <a:gd name="connsiteY5" fmla="*/ 639958 h 5564848"/>
              <a:gd name="connsiteX6" fmla="*/ 2681122 w 2681122"/>
              <a:gd name="connsiteY6" fmla="*/ 1168618 h 5564848"/>
              <a:gd name="connsiteX7" fmla="*/ 2681122 w 2681122"/>
              <a:gd name="connsiteY7" fmla="*/ 1919873 h 5564848"/>
              <a:gd name="connsiteX8" fmla="*/ 2681122 w 2681122"/>
              <a:gd name="connsiteY8" fmla="*/ 2504182 h 5564848"/>
              <a:gd name="connsiteX9" fmla="*/ 2681122 w 2681122"/>
              <a:gd name="connsiteY9" fmla="*/ 3032842 h 5564848"/>
              <a:gd name="connsiteX10" fmla="*/ 2681122 w 2681122"/>
              <a:gd name="connsiteY10" fmla="*/ 3617151 h 5564848"/>
              <a:gd name="connsiteX11" fmla="*/ 2681122 w 2681122"/>
              <a:gd name="connsiteY11" fmla="*/ 4368406 h 5564848"/>
              <a:gd name="connsiteX12" fmla="*/ 2681122 w 2681122"/>
              <a:gd name="connsiteY12" fmla="*/ 4952715 h 5564848"/>
              <a:gd name="connsiteX13" fmla="*/ 2681122 w 2681122"/>
              <a:gd name="connsiteY13" fmla="*/ 5564848 h 5564848"/>
              <a:gd name="connsiteX14" fmla="*/ 2064464 w 2681122"/>
              <a:gd name="connsiteY14" fmla="*/ 5564848 h 5564848"/>
              <a:gd name="connsiteX15" fmla="*/ 1367372 w 2681122"/>
              <a:gd name="connsiteY15" fmla="*/ 5564848 h 5564848"/>
              <a:gd name="connsiteX16" fmla="*/ 777525 w 2681122"/>
              <a:gd name="connsiteY16" fmla="*/ 5564848 h 5564848"/>
              <a:gd name="connsiteX17" fmla="*/ 0 w 2681122"/>
              <a:gd name="connsiteY17" fmla="*/ 5564848 h 5564848"/>
              <a:gd name="connsiteX18" fmla="*/ 0 w 2681122"/>
              <a:gd name="connsiteY18" fmla="*/ 4980539 h 5564848"/>
              <a:gd name="connsiteX19" fmla="*/ 0 w 2681122"/>
              <a:gd name="connsiteY19" fmla="*/ 4451878 h 5564848"/>
              <a:gd name="connsiteX20" fmla="*/ 0 w 2681122"/>
              <a:gd name="connsiteY20" fmla="*/ 3756272 h 5564848"/>
              <a:gd name="connsiteX21" fmla="*/ 0 w 2681122"/>
              <a:gd name="connsiteY21" fmla="*/ 2949369 h 5564848"/>
              <a:gd name="connsiteX22" fmla="*/ 0 w 2681122"/>
              <a:gd name="connsiteY22" fmla="*/ 2309412 h 5564848"/>
              <a:gd name="connsiteX23" fmla="*/ 0 w 2681122"/>
              <a:gd name="connsiteY23" fmla="*/ 1669454 h 5564848"/>
              <a:gd name="connsiteX24" fmla="*/ 0 w 2681122"/>
              <a:gd name="connsiteY24" fmla="*/ 973848 h 5564848"/>
              <a:gd name="connsiteX25" fmla="*/ 0 w 2681122"/>
              <a:gd name="connsiteY25" fmla="*/ 0 h 5564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2681122" h="5564848" fill="none" extrusionOk="0">
                <a:moveTo>
                  <a:pt x="0" y="0"/>
                </a:moveTo>
                <a:cubicBezTo>
                  <a:pt x="281616" y="5378"/>
                  <a:pt x="315378" y="-25180"/>
                  <a:pt x="589847" y="0"/>
                </a:cubicBezTo>
                <a:cubicBezTo>
                  <a:pt x="864316" y="25180"/>
                  <a:pt x="972643" y="-5197"/>
                  <a:pt x="1313750" y="0"/>
                </a:cubicBezTo>
                <a:cubicBezTo>
                  <a:pt x="1654857" y="5197"/>
                  <a:pt x="1814305" y="11808"/>
                  <a:pt x="2010842" y="0"/>
                </a:cubicBezTo>
                <a:cubicBezTo>
                  <a:pt x="2207379" y="-11808"/>
                  <a:pt x="2502060" y="12459"/>
                  <a:pt x="2681122" y="0"/>
                </a:cubicBezTo>
                <a:cubicBezTo>
                  <a:pt x="2688362" y="223492"/>
                  <a:pt x="2667135" y="323134"/>
                  <a:pt x="2681122" y="639958"/>
                </a:cubicBezTo>
                <a:cubicBezTo>
                  <a:pt x="2695109" y="956782"/>
                  <a:pt x="2692185" y="946751"/>
                  <a:pt x="2681122" y="1168618"/>
                </a:cubicBezTo>
                <a:cubicBezTo>
                  <a:pt x="2670059" y="1390485"/>
                  <a:pt x="2710033" y="1669877"/>
                  <a:pt x="2681122" y="1919873"/>
                </a:cubicBezTo>
                <a:cubicBezTo>
                  <a:pt x="2652211" y="2169870"/>
                  <a:pt x="2687913" y="2323184"/>
                  <a:pt x="2681122" y="2504182"/>
                </a:cubicBezTo>
                <a:cubicBezTo>
                  <a:pt x="2674331" y="2685180"/>
                  <a:pt x="2677712" y="2823618"/>
                  <a:pt x="2681122" y="3032842"/>
                </a:cubicBezTo>
                <a:cubicBezTo>
                  <a:pt x="2684532" y="3242066"/>
                  <a:pt x="2673357" y="3390607"/>
                  <a:pt x="2681122" y="3617151"/>
                </a:cubicBezTo>
                <a:cubicBezTo>
                  <a:pt x="2688887" y="3843695"/>
                  <a:pt x="2646832" y="4139927"/>
                  <a:pt x="2681122" y="4368406"/>
                </a:cubicBezTo>
                <a:cubicBezTo>
                  <a:pt x="2715412" y="4596885"/>
                  <a:pt x="2677577" y="4755771"/>
                  <a:pt x="2681122" y="4952715"/>
                </a:cubicBezTo>
                <a:cubicBezTo>
                  <a:pt x="2684667" y="5149659"/>
                  <a:pt x="2669417" y="5411871"/>
                  <a:pt x="2681122" y="5564848"/>
                </a:cubicBezTo>
                <a:cubicBezTo>
                  <a:pt x="2512357" y="5546706"/>
                  <a:pt x="2231474" y="5534433"/>
                  <a:pt x="2064464" y="5564848"/>
                </a:cubicBezTo>
                <a:cubicBezTo>
                  <a:pt x="1897454" y="5595263"/>
                  <a:pt x="1674896" y="5541687"/>
                  <a:pt x="1367372" y="5564848"/>
                </a:cubicBezTo>
                <a:cubicBezTo>
                  <a:pt x="1059848" y="5588009"/>
                  <a:pt x="900304" y="5539046"/>
                  <a:pt x="777525" y="5564848"/>
                </a:cubicBezTo>
                <a:cubicBezTo>
                  <a:pt x="654746" y="5590650"/>
                  <a:pt x="377435" y="5568925"/>
                  <a:pt x="0" y="5564848"/>
                </a:cubicBezTo>
                <a:cubicBezTo>
                  <a:pt x="-165" y="5362530"/>
                  <a:pt x="3252" y="5209259"/>
                  <a:pt x="0" y="4980539"/>
                </a:cubicBezTo>
                <a:cubicBezTo>
                  <a:pt x="-3252" y="4751819"/>
                  <a:pt x="-26217" y="4610675"/>
                  <a:pt x="0" y="4451878"/>
                </a:cubicBezTo>
                <a:cubicBezTo>
                  <a:pt x="26217" y="4293081"/>
                  <a:pt x="-21132" y="4098221"/>
                  <a:pt x="0" y="3756272"/>
                </a:cubicBezTo>
                <a:cubicBezTo>
                  <a:pt x="21132" y="3414323"/>
                  <a:pt x="27211" y="3297549"/>
                  <a:pt x="0" y="2949369"/>
                </a:cubicBezTo>
                <a:cubicBezTo>
                  <a:pt x="-27211" y="2601189"/>
                  <a:pt x="-14852" y="2535424"/>
                  <a:pt x="0" y="2309412"/>
                </a:cubicBezTo>
                <a:cubicBezTo>
                  <a:pt x="14852" y="2083400"/>
                  <a:pt x="18055" y="1881022"/>
                  <a:pt x="0" y="1669454"/>
                </a:cubicBezTo>
                <a:cubicBezTo>
                  <a:pt x="-18055" y="1457886"/>
                  <a:pt x="27087" y="1299508"/>
                  <a:pt x="0" y="973848"/>
                </a:cubicBezTo>
                <a:cubicBezTo>
                  <a:pt x="-27087" y="648188"/>
                  <a:pt x="40302" y="215652"/>
                  <a:pt x="0" y="0"/>
                </a:cubicBezTo>
                <a:close/>
              </a:path>
              <a:path w="2681122" h="5564848" stroke="0" extrusionOk="0">
                <a:moveTo>
                  <a:pt x="0" y="0"/>
                </a:moveTo>
                <a:cubicBezTo>
                  <a:pt x="248832" y="16558"/>
                  <a:pt x="399175" y="-15937"/>
                  <a:pt x="643469" y="0"/>
                </a:cubicBezTo>
                <a:cubicBezTo>
                  <a:pt x="887763" y="15937"/>
                  <a:pt x="1038087" y="-22643"/>
                  <a:pt x="1233316" y="0"/>
                </a:cubicBezTo>
                <a:cubicBezTo>
                  <a:pt x="1428545" y="22643"/>
                  <a:pt x="1683116" y="-36064"/>
                  <a:pt x="1957219" y="0"/>
                </a:cubicBezTo>
                <a:cubicBezTo>
                  <a:pt x="2231322" y="36064"/>
                  <a:pt x="2495913" y="12244"/>
                  <a:pt x="2681122" y="0"/>
                </a:cubicBezTo>
                <a:cubicBezTo>
                  <a:pt x="2690197" y="319212"/>
                  <a:pt x="2695745" y="494694"/>
                  <a:pt x="2681122" y="639958"/>
                </a:cubicBezTo>
                <a:cubicBezTo>
                  <a:pt x="2666499" y="785222"/>
                  <a:pt x="2671595" y="1093643"/>
                  <a:pt x="2681122" y="1224267"/>
                </a:cubicBezTo>
                <a:cubicBezTo>
                  <a:pt x="2690649" y="1354891"/>
                  <a:pt x="2656541" y="1698398"/>
                  <a:pt x="2681122" y="1919873"/>
                </a:cubicBezTo>
                <a:cubicBezTo>
                  <a:pt x="2705703" y="2141348"/>
                  <a:pt x="2700425" y="2422322"/>
                  <a:pt x="2681122" y="2615479"/>
                </a:cubicBezTo>
                <a:cubicBezTo>
                  <a:pt x="2661819" y="2808636"/>
                  <a:pt x="2669217" y="3044114"/>
                  <a:pt x="2681122" y="3199788"/>
                </a:cubicBezTo>
                <a:cubicBezTo>
                  <a:pt x="2693027" y="3355462"/>
                  <a:pt x="2672744" y="3612929"/>
                  <a:pt x="2681122" y="3784097"/>
                </a:cubicBezTo>
                <a:cubicBezTo>
                  <a:pt x="2689500" y="3955265"/>
                  <a:pt x="2680758" y="4336317"/>
                  <a:pt x="2681122" y="4479703"/>
                </a:cubicBezTo>
                <a:cubicBezTo>
                  <a:pt x="2681486" y="4623089"/>
                  <a:pt x="2686839" y="5216834"/>
                  <a:pt x="2681122" y="5564848"/>
                </a:cubicBezTo>
                <a:cubicBezTo>
                  <a:pt x="2389181" y="5566587"/>
                  <a:pt x="2229260" y="5593524"/>
                  <a:pt x="2091275" y="5564848"/>
                </a:cubicBezTo>
                <a:cubicBezTo>
                  <a:pt x="1953290" y="5536172"/>
                  <a:pt x="1586556" y="5590835"/>
                  <a:pt x="1367372" y="5564848"/>
                </a:cubicBezTo>
                <a:cubicBezTo>
                  <a:pt x="1148188" y="5538861"/>
                  <a:pt x="933168" y="5551491"/>
                  <a:pt x="750714" y="5564848"/>
                </a:cubicBezTo>
                <a:cubicBezTo>
                  <a:pt x="568260" y="5578205"/>
                  <a:pt x="165237" y="5552098"/>
                  <a:pt x="0" y="5564848"/>
                </a:cubicBezTo>
                <a:cubicBezTo>
                  <a:pt x="20124" y="5316281"/>
                  <a:pt x="16849" y="5005090"/>
                  <a:pt x="0" y="4757945"/>
                </a:cubicBezTo>
                <a:cubicBezTo>
                  <a:pt x="-16849" y="4510800"/>
                  <a:pt x="-16859" y="4455480"/>
                  <a:pt x="0" y="4229284"/>
                </a:cubicBezTo>
                <a:cubicBezTo>
                  <a:pt x="16859" y="4003088"/>
                  <a:pt x="26488" y="3769054"/>
                  <a:pt x="0" y="3644975"/>
                </a:cubicBezTo>
                <a:cubicBezTo>
                  <a:pt x="-26488" y="3520896"/>
                  <a:pt x="21038" y="3301691"/>
                  <a:pt x="0" y="3060666"/>
                </a:cubicBezTo>
                <a:cubicBezTo>
                  <a:pt x="-21038" y="2819641"/>
                  <a:pt x="-21298" y="2556697"/>
                  <a:pt x="0" y="2420709"/>
                </a:cubicBezTo>
                <a:cubicBezTo>
                  <a:pt x="21298" y="2284721"/>
                  <a:pt x="-6635" y="1806052"/>
                  <a:pt x="0" y="1613806"/>
                </a:cubicBezTo>
                <a:cubicBezTo>
                  <a:pt x="6635" y="1421560"/>
                  <a:pt x="-18404" y="1220438"/>
                  <a:pt x="0" y="918200"/>
                </a:cubicBezTo>
                <a:cubicBezTo>
                  <a:pt x="18404" y="615962"/>
                  <a:pt x="27417" y="366269"/>
                  <a:pt x="0" y="0"/>
                </a:cubicBezTo>
                <a:close/>
              </a:path>
            </a:pathLst>
          </a:custGeom>
          <a:ln w="63500">
            <a:solidFill>
              <a:schemeClr val="accent5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</p:pic>
    </p:spTree>
    <p:extLst>
      <p:ext uri="{BB962C8B-B14F-4D97-AF65-F5344CB8AC3E}">
        <p14:creationId xmlns:p14="http://schemas.microsoft.com/office/powerpoint/2010/main" val="10684105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8FB255-2AF6-B03C-E5EB-A04A853F44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book with a barcode&#10;&#10;Description automatically generated">
            <a:extLst>
              <a:ext uri="{FF2B5EF4-FFF2-40B4-BE49-F238E27FC236}">
                <a16:creationId xmlns:a16="http://schemas.microsoft.com/office/drawing/2014/main" id="{5D07671B-7362-01FD-69F9-7F743AFF48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76534"/>
          </a:xfrm>
          <a:prstGeom prst="rect">
            <a:avLst/>
          </a:prstGeom>
        </p:spPr>
      </p:pic>
      <p:pic>
        <p:nvPicPr>
          <p:cNvPr id="20" name="Picture 19" descr="A screenshot of a computer&#10;&#10;Description automatically generated">
            <a:extLst>
              <a:ext uri="{FF2B5EF4-FFF2-40B4-BE49-F238E27FC236}">
                <a16:creationId xmlns:a16="http://schemas.microsoft.com/office/drawing/2014/main" id="{AD8EC4BB-F685-AEC0-C282-B73521D4D4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2191999" cy="697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8278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7FEEC2-E5B0-FC89-23EF-849E625844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book with a barcode&#10;&#10;Description automatically generated">
            <a:extLst>
              <a:ext uri="{FF2B5EF4-FFF2-40B4-BE49-F238E27FC236}">
                <a16:creationId xmlns:a16="http://schemas.microsoft.com/office/drawing/2014/main" id="{0FD435C0-A195-5B7F-3C64-B174D84088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76534"/>
          </a:xfrm>
          <a:prstGeom prst="rect">
            <a:avLst/>
          </a:prstGeom>
        </p:spPr>
      </p:pic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6A7355D5-63B2-BC28-BC74-25A23CD594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2191999" cy="697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5288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09AE03-8DE7-F7A7-BD47-80FBD5AF6B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book with a barcode&#10;&#10;Description automatically generated">
            <a:extLst>
              <a:ext uri="{FF2B5EF4-FFF2-40B4-BE49-F238E27FC236}">
                <a16:creationId xmlns:a16="http://schemas.microsoft.com/office/drawing/2014/main" id="{0E3C12A3-3900-89EA-D8BD-C56920362A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76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3389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7B0A2D4-FB1C-3BB2-DAC0-3B1041CFBE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>
                <a:cs typeface="Calibri" panose="020F0502020204030204" pitchFamily="34" charset="0"/>
              </a:rPr>
              <a:t>Bevezetés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EEE5F108-3E57-59E1-F4EE-8BE4D37743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u-HU" sz="2800" b="1" u="sng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Cél</a:t>
            </a:r>
            <a:r>
              <a:rPr lang="hu-HU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hu-HU" sz="2800" dirty="0">
                <a:latin typeface="Calibri" panose="020F0502020204030204" pitchFamily="34" charset="0"/>
                <a:cs typeface="Calibri" panose="020F0502020204030204" pitchFamily="34" charset="0"/>
              </a:rPr>
              <a:t>Egy modern, digitális könyvtári rendszer létrehozása.</a:t>
            </a:r>
          </a:p>
          <a:p>
            <a:r>
              <a:rPr lang="hu-HU" sz="2800" b="1" u="sng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Felhasználók:</a:t>
            </a:r>
            <a:r>
              <a:rPr lang="hu-HU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hu-HU" sz="2800" dirty="0">
                <a:latin typeface="Calibri" panose="020F0502020204030204" pitchFamily="34" charset="0"/>
                <a:cs typeface="Calibri" panose="020F0502020204030204" pitchFamily="34" charset="0"/>
              </a:rPr>
              <a:t>Könyvtárosok, tanárok, diákok</a:t>
            </a:r>
          </a:p>
          <a:p>
            <a:r>
              <a:rPr lang="hu-HU" sz="2800" b="1" u="sng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Fő funkciók</a:t>
            </a:r>
            <a:r>
              <a:rPr lang="hu-HU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r>
              <a:rPr lang="hu-HU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hu-HU" sz="2800" dirty="0">
                <a:latin typeface="Calibri" panose="020F0502020204030204" pitchFamily="34" charset="0"/>
                <a:cs typeface="Calibri" panose="020F0502020204030204" pitchFamily="34" charset="0"/>
              </a:rPr>
              <a:t>Könyvkeresés, kölcsönzés, statisztikák</a:t>
            </a:r>
          </a:p>
          <a:p>
            <a:pPr marL="0" indent="0">
              <a:buNone/>
            </a:pPr>
            <a:endParaRPr lang="hu-HU" sz="2800" b="1" u="sng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35727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E25098C-9818-5F16-52EA-C64BE45392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14867" y="230830"/>
            <a:ext cx="8596668" cy="1095154"/>
          </a:xfrm>
        </p:spPr>
        <p:txBody>
          <a:bodyPr>
            <a:normAutofit/>
          </a:bodyPr>
          <a:lstStyle/>
          <a:p>
            <a:pPr algn="ctr"/>
            <a:r>
              <a:rPr lang="hu-HU" dirty="0"/>
              <a:t>Projekt</a:t>
            </a:r>
            <a:r>
              <a:rPr lang="en-US" dirty="0"/>
              <a:t> </a:t>
            </a:r>
            <a:r>
              <a:rPr lang="hu-HU" dirty="0"/>
              <a:t>– Ki Mit Csinált Eddig?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38F7212C-FE03-A2AF-E679-C13982DB1E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5746" y="1037853"/>
            <a:ext cx="4185623" cy="576262"/>
          </a:xfrm>
        </p:spPr>
        <p:txBody>
          <a:bodyPr/>
          <a:lstStyle/>
          <a:p>
            <a:pPr algn="ctr"/>
            <a:r>
              <a:rPr lang="hu-HU" dirty="0"/>
              <a:t>Csáki Péter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685C4B66-3043-282A-56DF-BB43A055BC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4540" y="1695967"/>
            <a:ext cx="5276409" cy="5300255"/>
          </a:xfrm>
        </p:spPr>
        <p:txBody>
          <a:bodyPr>
            <a:noAutofit/>
          </a:bodyPr>
          <a:lstStyle/>
          <a:p>
            <a:r>
              <a:rPr lang="hu-HU" sz="2400" dirty="0">
                <a:latin typeface="Calibri" panose="020F0502020204030204" pitchFamily="34" charset="0"/>
                <a:cs typeface="Calibri" panose="020F0502020204030204" pitchFamily="34" charset="0"/>
              </a:rPr>
              <a:t>Adatbázis struktúra megtervezése (</a:t>
            </a:r>
            <a:r>
              <a:rPr lang="hu-HU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Beekeeper</a:t>
            </a:r>
            <a:r>
              <a:rPr lang="hu-HU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hu-HU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Studio</a:t>
            </a:r>
            <a:r>
              <a:rPr lang="hu-HU" sz="24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hu-HU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MariaDB</a:t>
            </a:r>
            <a:r>
              <a:rPr lang="hu-HU" sz="24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r>
              <a:rPr lang="hu-HU" sz="2400" dirty="0">
                <a:latin typeface="Calibri" panose="020F0502020204030204" pitchFamily="34" charset="0"/>
                <a:cs typeface="Calibri" panose="020F0502020204030204" pitchFamily="34" charset="0"/>
              </a:rPr>
              <a:t>Felhasználói felület tervezése (</a:t>
            </a:r>
            <a:r>
              <a:rPr lang="hu-HU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Figma</a:t>
            </a:r>
            <a:r>
              <a:rPr lang="hu-HU" sz="24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r>
              <a:rPr lang="hu-HU" sz="2400" dirty="0">
                <a:latin typeface="Calibri" panose="020F0502020204030204" pitchFamily="34" charset="0"/>
                <a:cs typeface="Calibri" panose="020F0502020204030204" pitchFamily="34" charset="0"/>
              </a:rPr>
              <a:t>Backend struktúra és API végpontok fejlesztése (</a:t>
            </a:r>
            <a:r>
              <a:rPr lang="hu-HU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Typescript</a:t>
            </a:r>
            <a:r>
              <a:rPr lang="hu-HU" sz="24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hu-HU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Sequelize</a:t>
            </a:r>
            <a:r>
              <a:rPr lang="hu-HU" sz="24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hu-HU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ExpressJS</a:t>
            </a:r>
            <a:r>
              <a:rPr lang="hu-HU" sz="24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hu-HU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PassportJS</a:t>
            </a:r>
            <a:r>
              <a:rPr lang="hu-HU" sz="24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r>
              <a:rPr lang="hu-HU" sz="2400" dirty="0">
                <a:latin typeface="Calibri" panose="020F0502020204030204" pitchFamily="34" charset="0"/>
                <a:cs typeface="Calibri" panose="020F0502020204030204" pitchFamily="34" charset="0"/>
              </a:rPr>
              <a:t>Webalkalmazás fejlesztése (Next.js, </a:t>
            </a:r>
            <a:r>
              <a:rPr lang="hu-HU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TailwindCSS</a:t>
            </a:r>
            <a:r>
              <a:rPr lang="hu-HU" sz="24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hu-HU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React</a:t>
            </a:r>
            <a:r>
              <a:rPr lang="hu-HU" sz="24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r>
              <a:rPr lang="hu-HU" sz="2400" dirty="0">
                <a:latin typeface="Calibri" panose="020F0502020204030204" pitchFamily="34" charset="0"/>
                <a:cs typeface="Calibri" panose="020F0502020204030204" pitchFamily="34" charset="0"/>
              </a:rPr>
              <a:t>Nemzetközi könyvadatbázis integráció (</a:t>
            </a:r>
            <a:r>
              <a:rPr lang="hu-HU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Barcode</a:t>
            </a:r>
            <a:r>
              <a:rPr lang="hu-HU" sz="2400" dirty="0">
                <a:latin typeface="Calibri" panose="020F0502020204030204" pitchFamily="34" charset="0"/>
                <a:cs typeface="Calibri" panose="020F0502020204030204" pitchFamily="34" charset="0"/>
              </a:rPr>
              <a:t>, ISBN)</a:t>
            </a:r>
          </a:p>
          <a:p>
            <a:pPr marL="0" indent="0">
              <a:buNone/>
            </a:pPr>
            <a:endParaRPr lang="hu-HU" sz="2400" dirty="0"/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0B0F1DC6-9319-84F2-3885-0E476DB299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85555" y="1109072"/>
            <a:ext cx="4185618" cy="576262"/>
          </a:xfrm>
        </p:spPr>
        <p:txBody>
          <a:bodyPr/>
          <a:lstStyle/>
          <a:p>
            <a:pPr algn="ctr"/>
            <a:r>
              <a:rPr lang="hu-HU" dirty="0"/>
              <a:t>Szabó Melinda Jázmin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0A4BF843-E258-F7AC-87A5-2B880B472D1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89862" y="1695967"/>
            <a:ext cx="4185617" cy="4400452"/>
          </a:xfrm>
        </p:spPr>
        <p:txBody>
          <a:bodyPr>
            <a:noAutofit/>
          </a:bodyPr>
          <a:lstStyle/>
          <a:p>
            <a:r>
              <a:rPr lang="hu-HU" sz="2400" dirty="0">
                <a:latin typeface="Calibri" panose="020F0502020204030204" pitchFamily="34" charset="0"/>
                <a:cs typeface="Calibri" panose="020F0502020204030204" pitchFamily="34" charset="0"/>
              </a:rPr>
              <a:t>Kutatás és piackutatás (más szoftverek elemzése, könyvtárosi interjú)</a:t>
            </a:r>
          </a:p>
          <a:p>
            <a:r>
              <a:rPr lang="hu-HU" sz="2400" dirty="0">
                <a:latin typeface="Calibri" panose="020F0502020204030204" pitchFamily="34" charset="0"/>
                <a:cs typeface="Calibri" panose="020F0502020204030204" pitchFamily="34" charset="0"/>
              </a:rPr>
              <a:t>Asztali alkalmazás struktúra tervezése és fejlesztése (C#)</a:t>
            </a:r>
          </a:p>
          <a:p>
            <a:r>
              <a:rPr lang="hu-HU" sz="2400" dirty="0">
                <a:latin typeface="Calibri" panose="020F0502020204030204" pitchFamily="34" charset="0"/>
                <a:cs typeface="Calibri" panose="020F0502020204030204" pitchFamily="34" charset="0"/>
              </a:rPr>
              <a:t>Tesztelési fázis I. (</a:t>
            </a:r>
            <a:r>
              <a:rPr lang="hu-HU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NUnit</a:t>
            </a:r>
            <a:r>
              <a:rPr lang="hu-HU" sz="24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hu-HU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JestJS</a:t>
            </a:r>
            <a:r>
              <a:rPr lang="hu-HU" sz="2400" dirty="0">
                <a:latin typeface="Calibri" panose="020F0502020204030204" pitchFamily="34" charset="0"/>
                <a:cs typeface="Calibri" panose="020F0502020204030204" pitchFamily="34" charset="0"/>
              </a:rPr>
              <a:t>, Postman)</a:t>
            </a:r>
          </a:p>
          <a:p>
            <a:r>
              <a:rPr lang="hu-HU" sz="2400" dirty="0">
                <a:latin typeface="Calibri" panose="020F0502020204030204" pitchFamily="34" charset="0"/>
                <a:cs typeface="Calibri" panose="020F0502020204030204" pitchFamily="34" charset="0"/>
              </a:rPr>
              <a:t>Felhasználói visszajelzések kezelése és kiértékelése</a:t>
            </a:r>
          </a:p>
          <a:p>
            <a:r>
              <a:rPr lang="hu-HU" sz="2400" dirty="0">
                <a:latin typeface="Calibri" panose="020F0502020204030204" pitchFamily="34" charset="0"/>
                <a:cs typeface="Calibri" panose="020F0502020204030204" pitchFamily="34" charset="0"/>
              </a:rPr>
              <a:t>Dokumentációk elkészítése</a:t>
            </a:r>
          </a:p>
        </p:txBody>
      </p:sp>
    </p:spTree>
    <p:extLst>
      <p:ext uri="{BB962C8B-B14F-4D97-AF65-F5344CB8AC3E}">
        <p14:creationId xmlns:p14="http://schemas.microsoft.com/office/powerpoint/2010/main" val="37981517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7EB9FF-B48B-B942-29E3-36BFD9E961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A320A58-2AF6-20B7-0747-CD74AA7497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933125" y="247620"/>
            <a:ext cx="8596668" cy="1095154"/>
          </a:xfrm>
        </p:spPr>
        <p:txBody>
          <a:bodyPr>
            <a:normAutofit/>
          </a:bodyPr>
          <a:lstStyle/>
          <a:p>
            <a:pPr algn="ctr"/>
            <a:r>
              <a:rPr lang="en-US" dirty="0" err="1"/>
              <a:t>Új</a:t>
            </a:r>
            <a:r>
              <a:rPr lang="en-US" dirty="0"/>
              <a:t> </a:t>
            </a:r>
            <a:r>
              <a:rPr lang="en-US" dirty="0" err="1"/>
              <a:t>funkciók</a:t>
            </a:r>
            <a:r>
              <a:rPr lang="en-US" dirty="0"/>
              <a:t>, </a:t>
            </a:r>
            <a:r>
              <a:rPr lang="en-US" dirty="0" err="1"/>
              <a:t>előrehaladás</a:t>
            </a:r>
            <a:endParaRPr lang="hu-HU" dirty="0"/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1835D4A6-6AFE-8D5F-D674-1C68F247BE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43654" y="1206111"/>
            <a:ext cx="9342603" cy="5300255"/>
          </a:xfrm>
        </p:spPr>
        <p:txBody>
          <a:bodyPr>
            <a:noAutofit/>
          </a:bodyPr>
          <a:lstStyle/>
          <a:p>
            <a:r>
              <a:rPr lang="en-US" sz="2400" dirty="0"/>
              <a:t>Barcode </a:t>
            </a:r>
            <a:r>
              <a:rPr lang="en-US" sz="2400" dirty="0" err="1"/>
              <a:t>olvasó</a:t>
            </a:r>
            <a:r>
              <a:rPr lang="en-US" sz="2400" dirty="0"/>
              <a:t> </a:t>
            </a:r>
            <a:r>
              <a:rPr lang="en-US" sz="2400" dirty="0" err="1"/>
              <a:t>integrálása</a:t>
            </a:r>
            <a:r>
              <a:rPr lang="en-US" sz="2400" dirty="0"/>
              <a:t> a </a:t>
            </a:r>
            <a:r>
              <a:rPr lang="en-US" sz="2400" dirty="0" err="1"/>
              <a:t>könyvtárosok</a:t>
            </a:r>
            <a:r>
              <a:rPr lang="en-US" sz="2400" dirty="0"/>
              <a:t> </a:t>
            </a:r>
            <a:r>
              <a:rPr lang="en-US" sz="2400" dirty="0" err="1"/>
              <a:t>számára</a:t>
            </a:r>
            <a:r>
              <a:rPr lang="en-US" sz="2400" dirty="0"/>
              <a:t>, </a:t>
            </a:r>
            <a:r>
              <a:rPr lang="en-US" sz="2400" dirty="0" err="1"/>
              <a:t>gyorsfunkciók</a:t>
            </a:r>
            <a:endParaRPr lang="en-US" sz="2400" dirty="0"/>
          </a:p>
          <a:p>
            <a:r>
              <a:rPr lang="en-US" sz="2400" dirty="0" err="1"/>
              <a:t>Leltár</a:t>
            </a:r>
            <a:r>
              <a:rPr lang="en-US" sz="2400" dirty="0"/>
              <a:t> </a:t>
            </a:r>
            <a:r>
              <a:rPr lang="en-US" sz="2400" dirty="0" err="1"/>
              <a:t>címke</a:t>
            </a:r>
            <a:r>
              <a:rPr lang="en-US" sz="2400" dirty="0"/>
              <a:t> </a:t>
            </a:r>
            <a:r>
              <a:rPr lang="en-US" sz="2400" dirty="0" err="1"/>
              <a:t>nyomtató</a:t>
            </a:r>
            <a:r>
              <a:rPr lang="en-US" sz="2400" dirty="0"/>
              <a:t> </a:t>
            </a:r>
            <a:r>
              <a:rPr lang="en-US" sz="2400" dirty="0" err="1"/>
              <a:t>felület</a:t>
            </a:r>
            <a:r>
              <a:rPr lang="en-US" sz="2400" dirty="0"/>
              <a:t> </a:t>
            </a:r>
            <a:r>
              <a:rPr lang="en-US" sz="2400" dirty="0" err="1"/>
              <a:t>tervezése</a:t>
            </a:r>
            <a:endParaRPr lang="en-US" sz="2400" dirty="0"/>
          </a:p>
          <a:p>
            <a:r>
              <a:rPr lang="en-US" sz="2400" dirty="0" err="1"/>
              <a:t>Statiszikai</a:t>
            </a:r>
            <a:r>
              <a:rPr lang="en-US" sz="2400" dirty="0"/>
              <a:t> </a:t>
            </a:r>
            <a:r>
              <a:rPr lang="en-US" sz="2400" dirty="0" err="1"/>
              <a:t>adatok</a:t>
            </a:r>
            <a:r>
              <a:rPr lang="en-US" sz="2400" dirty="0"/>
              <a:t> a </a:t>
            </a:r>
            <a:r>
              <a:rPr lang="en-US" sz="2400" dirty="0" err="1"/>
              <a:t>könyvtáros</a:t>
            </a:r>
            <a:r>
              <a:rPr lang="en-US" sz="2400" dirty="0"/>
              <a:t> </a:t>
            </a:r>
            <a:r>
              <a:rPr lang="en-US" sz="2400" dirty="0" err="1"/>
              <a:t>számára</a:t>
            </a:r>
            <a:endParaRPr lang="en-US" sz="2400" dirty="0"/>
          </a:p>
          <a:p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Docker </a:t>
            </a:r>
            <a:r>
              <a:rPr lang="en-US" sz="2400" dirty="0" err="1"/>
              <a:t>virtualizációs</a:t>
            </a:r>
            <a:r>
              <a:rPr lang="en-US" sz="2400" dirty="0"/>
              <a:t> </a:t>
            </a:r>
            <a:r>
              <a:rPr lang="en-US" sz="2400" dirty="0" err="1"/>
              <a:t>környzetet</a:t>
            </a:r>
            <a:r>
              <a:rPr lang="en-US" sz="2400" dirty="0"/>
              <a:t> </a:t>
            </a:r>
            <a:r>
              <a:rPr lang="en-US" sz="2400" dirty="0" err="1"/>
              <a:t>kialakítása</a:t>
            </a:r>
            <a:r>
              <a:rPr lang="en-US" sz="2400" dirty="0"/>
              <a:t> a backend </a:t>
            </a:r>
            <a:r>
              <a:rPr lang="en-US" sz="2400" dirty="0" err="1"/>
              <a:t>és</a:t>
            </a:r>
            <a:r>
              <a:rPr lang="en-US" sz="2400" dirty="0"/>
              <a:t> </a:t>
            </a:r>
            <a:r>
              <a:rPr lang="en-US" sz="2400" dirty="0" err="1"/>
              <a:t>adatbázis</a:t>
            </a:r>
            <a:r>
              <a:rPr lang="en-US" sz="2400" dirty="0"/>
              <a:t> </a:t>
            </a:r>
            <a:r>
              <a:rPr lang="en-US" sz="2400" dirty="0" err="1"/>
              <a:t>számára</a:t>
            </a:r>
            <a:endParaRPr lang="en-US" sz="2400" dirty="0"/>
          </a:p>
          <a:p>
            <a:r>
              <a:rPr lang="en-US" sz="2400" dirty="0" err="1"/>
              <a:t>Adatbázis</a:t>
            </a:r>
            <a:r>
              <a:rPr lang="en-US" sz="2400" dirty="0"/>
              <a:t> </a:t>
            </a:r>
            <a:r>
              <a:rPr lang="en-US" sz="2400" dirty="0" err="1"/>
              <a:t>struktúra</a:t>
            </a:r>
            <a:r>
              <a:rPr lang="en-US" sz="2400" dirty="0"/>
              <a:t> </a:t>
            </a:r>
            <a:r>
              <a:rPr lang="en-US" sz="2400" dirty="0" err="1"/>
              <a:t>véglegesítése</a:t>
            </a:r>
            <a:endParaRPr lang="en-US" sz="2400" dirty="0"/>
          </a:p>
          <a:p>
            <a:r>
              <a:rPr lang="en-US" sz="2400" dirty="0" err="1"/>
              <a:t>Dokutmentáció</a:t>
            </a:r>
            <a:endParaRPr lang="en-US" sz="2400" dirty="0"/>
          </a:p>
          <a:p>
            <a:endParaRPr lang="hu-HU" sz="2400" dirty="0"/>
          </a:p>
        </p:txBody>
      </p:sp>
    </p:spTree>
    <p:extLst>
      <p:ext uri="{BB962C8B-B14F-4D97-AF65-F5344CB8AC3E}">
        <p14:creationId xmlns:p14="http://schemas.microsoft.com/office/powerpoint/2010/main" val="18118191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5C3ED6-1F78-8CB5-496E-FBA2E63E92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5168F4-F72A-2BC4-164B-CB6F1A8A4C1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Köszönjük</a:t>
            </a:r>
            <a:r>
              <a:rPr lang="en-US" dirty="0"/>
              <a:t> a </a:t>
            </a:r>
            <a:r>
              <a:rPr lang="en-US" dirty="0" err="1"/>
              <a:t>figyelmet</a:t>
            </a:r>
            <a:r>
              <a:rPr lang="en-US" dirty="0"/>
              <a:t>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768461-B2AD-CC0B-42EA-221479B5DD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12532" y="4290319"/>
            <a:ext cx="7766936" cy="1096899"/>
          </a:xfrm>
        </p:spPr>
        <p:txBody>
          <a:bodyPr/>
          <a:lstStyle/>
          <a:p>
            <a:r>
              <a:rPr lang="hu-HU" sz="1800" dirty="0"/>
              <a:t>Készítette: </a:t>
            </a:r>
            <a:r>
              <a:rPr lang="hu-HU" sz="1800" dirty="0">
                <a:latin typeface="Calibri" panose="020F0502020204030204" pitchFamily="34" charset="0"/>
                <a:cs typeface="Calibri" panose="020F0502020204030204" pitchFamily="34" charset="0"/>
              </a:rPr>
              <a:t>Csáki</a:t>
            </a:r>
            <a:r>
              <a:rPr lang="hu-HU" sz="1800" dirty="0"/>
              <a:t> Péter, </a:t>
            </a:r>
            <a:endParaRPr lang="en-US" sz="1800" dirty="0"/>
          </a:p>
          <a:p>
            <a:r>
              <a:rPr lang="en-US" sz="1800" dirty="0"/>
              <a:t>     </a:t>
            </a:r>
            <a:r>
              <a:rPr lang="hu-HU" sz="1800" dirty="0"/>
              <a:t>Szabó Melinda Jázmin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43131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57BAFE3-B5C1-39DD-17AA-15B0C81C75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>
                <a:cs typeface="Calibri" panose="020F0502020204030204" pitchFamily="34" charset="0"/>
              </a:rPr>
              <a:t>Miért iskolai könyvtár?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7AC22413-3805-F248-8974-2CE2A2D43B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u-HU" sz="2800" dirty="0">
                <a:latin typeface="Calibri" panose="020F0502020204030204" pitchFamily="34" charset="0"/>
                <a:cs typeface="Calibri" panose="020F0502020204030204" pitchFamily="34" charset="0"/>
              </a:rPr>
              <a:t>A jelenlegi rendszerek sokszor elavultak</a:t>
            </a:r>
          </a:p>
          <a:p>
            <a:r>
              <a:rPr lang="hu-HU" sz="2800" dirty="0">
                <a:latin typeface="Calibri" panose="020F0502020204030204" pitchFamily="34" charset="0"/>
                <a:cs typeface="Calibri" panose="020F0502020204030204" pitchFamily="34" charset="0"/>
              </a:rPr>
              <a:t>Könnyen kezelhető, felhasználóbarát szoftver</a:t>
            </a:r>
          </a:p>
          <a:p>
            <a:r>
              <a:rPr lang="hu-HU" sz="2800" dirty="0">
                <a:latin typeface="Calibri" panose="020F0502020204030204" pitchFamily="34" charset="0"/>
                <a:cs typeface="Calibri" panose="020F0502020204030204" pitchFamily="34" charset="0"/>
              </a:rPr>
              <a:t>Oktatási intézmények számára optimalizált</a:t>
            </a:r>
          </a:p>
        </p:txBody>
      </p:sp>
    </p:spTree>
    <p:extLst>
      <p:ext uri="{BB962C8B-B14F-4D97-AF65-F5344CB8AC3E}">
        <p14:creationId xmlns:p14="http://schemas.microsoft.com/office/powerpoint/2010/main" val="14607360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7BB1AB2-AFD6-D103-1696-9B82A7EDB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>
                <a:cs typeface="Calibri" panose="020F0502020204030204" pitchFamily="34" charset="0"/>
              </a:rPr>
              <a:t>A rendszer fő funkciói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07B80CE3-5284-684C-4CC9-395194245D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u-HU" sz="2800" dirty="0">
                <a:latin typeface="Calibri" panose="020F0502020204030204" pitchFamily="34" charset="0"/>
                <a:cs typeface="Calibri" panose="020F0502020204030204" pitchFamily="34" charset="0"/>
              </a:rPr>
              <a:t>Könyvkeresés több szempont szerint</a:t>
            </a:r>
          </a:p>
          <a:p>
            <a:r>
              <a:rPr lang="hu-HU" sz="2800" dirty="0">
                <a:latin typeface="Calibri" panose="020F0502020204030204" pitchFamily="34" charset="0"/>
                <a:cs typeface="Calibri" panose="020F0502020204030204" pitchFamily="34" charset="0"/>
              </a:rPr>
              <a:t>Kölcsönzés és visszavétel kezelése</a:t>
            </a:r>
          </a:p>
          <a:p>
            <a:r>
              <a:rPr lang="hu-HU" sz="2800" dirty="0">
                <a:latin typeface="Calibri" panose="020F0502020204030204" pitchFamily="34" charset="0"/>
                <a:cs typeface="Calibri" panose="020F0502020204030204" pitchFamily="34" charset="0"/>
              </a:rPr>
              <a:t>Felhasználói profilok és jogosultságok</a:t>
            </a:r>
          </a:p>
          <a:p>
            <a:r>
              <a:rPr lang="hu-HU" sz="2800" dirty="0">
                <a:latin typeface="Calibri" panose="020F0502020204030204" pitchFamily="34" charset="0"/>
                <a:cs typeface="Calibri" panose="020F0502020204030204" pitchFamily="34" charset="0"/>
              </a:rPr>
              <a:t>Statisztikák a könyvtár működéséről</a:t>
            </a:r>
          </a:p>
        </p:txBody>
      </p:sp>
    </p:spTree>
    <p:extLst>
      <p:ext uri="{BB962C8B-B14F-4D97-AF65-F5344CB8AC3E}">
        <p14:creationId xmlns:p14="http://schemas.microsoft.com/office/powerpoint/2010/main" val="22606211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80F81EA-D7B8-9382-8160-864D07D140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>
                <a:cs typeface="Calibri" panose="020F0502020204030204" pitchFamily="34" charset="0"/>
              </a:rPr>
              <a:t>Használt</a:t>
            </a:r>
            <a:r>
              <a:rPr lang="hu-HU" dirty="0"/>
              <a:t> </a:t>
            </a:r>
            <a:r>
              <a:rPr lang="hu-HU" dirty="0">
                <a:cs typeface="Calibri" panose="020F0502020204030204" pitchFamily="34" charset="0"/>
              </a:rPr>
              <a:t>technológiák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E7AA6C4B-269A-A65F-CA70-2A99147595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b="1" u="sng" dirty="0">
                <a:latin typeface="Calibri" panose="020F0502020204030204" pitchFamily="34" charset="0"/>
                <a:cs typeface="Calibri" panose="020F0502020204030204" pitchFamily="34" charset="0"/>
              </a:rPr>
              <a:t>Frontend: 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Next.js, React, Tailwind CSS</a:t>
            </a:r>
            <a:endParaRPr lang="hu-HU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hu-HU" sz="2800" b="1" u="sng" dirty="0">
                <a:latin typeface="Calibri" panose="020F0502020204030204" pitchFamily="34" charset="0"/>
                <a:cs typeface="Calibri" panose="020F0502020204030204" pitchFamily="34" charset="0"/>
              </a:rPr>
              <a:t>Backend:</a:t>
            </a:r>
            <a:r>
              <a:rPr lang="hu-HU" sz="2800" dirty="0">
                <a:latin typeface="Calibri" panose="020F0502020204030204" pitchFamily="34" charset="0"/>
                <a:cs typeface="Calibri" panose="020F0502020204030204" pitchFamily="34" charset="0"/>
              </a:rPr>
              <a:t> Express.js, </a:t>
            </a:r>
            <a:r>
              <a:rPr lang="hu-HU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Sequelize</a:t>
            </a:r>
            <a:r>
              <a:rPr lang="hu-HU" sz="28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hu-HU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Typescript</a:t>
            </a:r>
            <a:endParaRPr lang="hu-HU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hu-HU" sz="2800" b="1" u="sng" dirty="0">
                <a:latin typeface="Calibri" panose="020F0502020204030204" pitchFamily="34" charset="0"/>
                <a:cs typeface="Calibri" panose="020F0502020204030204" pitchFamily="34" charset="0"/>
              </a:rPr>
              <a:t>Adatbázis:</a:t>
            </a:r>
            <a:r>
              <a:rPr lang="hu-HU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hu-HU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MySQL</a:t>
            </a:r>
            <a:endParaRPr lang="hu-HU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hu-HU" sz="2800" b="1" u="sng" dirty="0">
                <a:latin typeface="Calibri" panose="020F0502020204030204" pitchFamily="34" charset="0"/>
                <a:cs typeface="Calibri" panose="020F0502020204030204" pitchFamily="34" charset="0"/>
              </a:rPr>
              <a:t>Fejlesztői környezet</a:t>
            </a:r>
            <a:r>
              <a:rPr lang="hu-HU" sz="2800" dirty="0">
                <a:latin typeface="Calibri" panose="020F0502020204030204" pitchFamily="34" charset="0"/>
                <a:cs typeface="Calibri" panose="020F0502020204030204" pitchFamily="34" charset="0"/>
              </a:rPr>
              <a:t>: Windows 10, Visual </a:t>
            </a:r>
            <a:r>
              <a:rPr lang="hu-HU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Studio</a:t>
            </a:r>
            <a:endParaRPr lang="hu-HU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12454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8D69D46-29FA-0307-155B-F3474F13D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dirty="0">
                <a:cs typeface="Calibri" panose="020F0502020204030204" pitchFamily="34" charset="0"/>
              </a:rPr>
              <a:t>Adatbázis felépítése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75F2554A-A0FC-6160-8B10-441CA7C5F1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0134" y="1080294"/>
            <a:ext cx="8596668" cy="4697411"/>
          </a:xfrm>
        </p:spPr>
        <p:txBody>
          <a:bodyPr>
            <a:normAutofit/>
          </a:bodyPr>
          <a:lstStyle/>
          <a:p>
            <a:r>
              <a:rPr lang="hu-HU" sz="2800" b="1" dirty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Táblák: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hu-HU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Author</a:t>
            </a:r>
            <a:r>
              <a:rPr lang="hu-HU" sz="2800" dirty="0">
                <a:latin typeface="Calibri" panose="020F0502020204030204" pitchFamily="34" charset="0"/>
                <a:cs typeface="Calibri" panose="020F0502020204030204" pitchFamily="34" charset="0"/>
              </a:rPr>
              <a:t>: Szerzők adatai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hu-HU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Book</a:t>
            </a:r>
            <a:r>
              <a:rPr lang="hu-HU" sz="2800" dirty="0">
                <a:latin typeface="Calibri" panose="020F0502020204030204" pitchFamily="34" charset="0"/>
                <a:cs typeface="Calibri" panose="020F0502020204030204" pitchFamily="34" charset="0"/>
              </a:rPr>
              <a:t>: Könyvek adatai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hu-HU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Genre</a:t>
            </a:r>
            <a:r>
              <a:rPr lang="hu-HU" sz="2800" dirty="0">
                <a:latin typeface="Calibri" panose="020F0502020204030204" pitchFamily="34" charset="0"/>
                <a:cs typeface="Calibri" panose="020F0502020204030204" pitchFamily="34" charset="0"/>
              </a:rPr>
              <a:t>: Könyvek műfajai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hu-HU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Inventory</a:t>
            </a:r>
            <a:r>
              <a:rPr lang="hu-HU" sz="2800" dirty="0">
                <a:latin typeface="Calibri" panose="020F0502020204030204" pitchFamily="34" charset="0"/>
                <a:cs typeface="Calibri" panose="020F0502020204030204" pitchFamily="34" charset="0"/>
              </a:rPr>
              <a:t>: Készlet (mely könyvek elérhetők)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hu-HU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Rental</a:t>
            </a:r>
            <a:r>
              <a:rPr lang="hu-HU" sz="2800" dirty="0">
                <a:latin typeface="Calibri" panose="020F0502020204030204" pitchFamily="34" charset="0"/>
                <a:cs typeface="Calibri" panose="020F0502020204030204" pitchFamily="34" charset="0"/>
              </a:rPr>
              <a:t>: Kölcsönzés adatai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hu-HU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School</a:t>
            </a:r>
            <a:r>
              <a:rPr lang="hu-HU" sz="2800" dirty="0">
                <a:latin typeface="Calibri" panose="020F0502020204030204" pitchFamily="34" charset="0"/>
                <a:cs typeface="Calibri" panose="020F0502020204030204" pitchFamily="34" charset="0"/>
              </a:rPr>
              <a:t>: Iskolák adatai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hu-HU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User</a:t>
            </a:r>
            <a:r>
              <a:rPr lang="hu-HU" sz="2800" dirty="0">
                <a:latin typeface="Calibri" panose="020F0502020204030204" pitchFamily="34" charset="0"/>
                <a:cs typeface="Calibri" panose="020F0502020204030204" pitchFamily="34" charset="0"/>
              </a:rPr>
              <a:t>: Felhasználók adatai</a:t>
            </a:r>
          </a:p>
        </p:txBody>
      </p:sp>
    </p:spTree>
    <p:extLst>
      <p:ext uri="{BB962C8B-B14F-4D97-AF65-F5344CB8AC3E}">
        <p14:creationId xmlns:p14="http://schemas.microsoft.com/office/powerpoint/2010/main" val="39864927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D863DF0-7E87-77AE-4F3A-D7C12CB901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>
                <a:cs typeface="Calibri" panose="020F0502020204030204" pitchFamily="34" charset="0"/>
              </a:rPr>
              <a:t>Kapcsolatok </a:t>
            </a:r>
            <a:r>
              <a:rPr lang="en-US" dirty="0">
                <a:cs typeface="Calibri" panose="020F0502020204030204" pitchFamily="34" charset="0"/>
              </a:rPr>
              <a:t>á</a:t>
            </a:r>
            <a:r>
              <a:rPr lang="hu-HU" dirty="0" err="1">
                <a:cs typeface="Calibri" panose="020F0502020204030204" pitchFamily="34" charset="0"/>
              </a:rPr>
              <a:t>brázolása</a:t>
            </a:r>
            <a:endParaRPr lang="hu-HU" dirty="0">
              <a:cs typeface="Calibri" panose="020F0502020204030204" pitchFamily="34" charset="0"/>
            </a:endParaRP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43950231-39EC-DC56-C1E2-F6F4B5E9E4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u-HU" sz="2400" b="1" u="sng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Kettő kapcsolattal ábrázolhatjuk:</a:t>
            </a:r>
          </a:p>
          <a:p>
            <a:pPr lvl="4">
              <a:buFont typeface="Arial" panose="020B0604020202020204" pitchFamily="34" charset="0"/>
              <a:buChar char="•"/>
            </a:pPr>
            <a:r>
              <a:rPr lang="hu-HU" sz="2400" dirty="0">
                <a:latin typeface="Calibri" panose="020F0502020204030204" pitchFamily="34" charset="0"/>
                <a:cs typeface="Calibri" panose="020F0502020204030204" pitchFamily="34" charset="0"/>
              </a:rPr>
              <a:t>Szöveges magyarázat</a:t>
            </a:r>
          </a:p>
          <a:p>
            <a:pPr lvl="4">
              <a:buFont typeface="Arial" panose="020B0604020202020204" pitchFamily="34" charset="0"/>
              <a:buChar char="•"/>
            </a:pPr>
            <a:r>
              <a:rPr lang="hu-HU" sz="2400" dirty="0">
                <a:latin typeface="Calibri" panose="020F0502020204030204" pitchFamily="34" charset="0"/>
                <a:cs typeface="Calibri" panose="020F0502020204030204" pitchFamily="34" charset="0"/>
              </a:rPr>
              <a:t>Vizuális ábra</a:t>
            </a:r>
          </a:p>
        </p:txBody>
      </p:sp>
    </p:spTree>
    <p:extLst>
      <p:ext uri="{BB962C8B-B14F-4D97-AF65-F5344CB8AC3E}">
        <p14:creationId xmlns:p14="http://schemas.microsoft.com/office/powerpoint/2010/main" val="5180042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33249E0-5CDE-3203-34F9-0343F4EDA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105" y="230487"/>
            <a:ext cx="8596668" cy="1320800"/>
          </a:xfrm>
        </p:spPr>
        <p:txBody>
          <a:bodyPr>
            <a:normAutofit/>
          </a:bodyPr>
          <a:lstStyle/>
          <a:p>
            <a:r>
              <a:rPr lang="hu-HU" dirty="0">
                <a:cs typeface="Calibri" panose="020F0502020204030204" pitchFamily="34" charset="0"/>
              </a:rPr>
              <a:t>Szöveges magyarázat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F0396D75-C10F-E175-A73B-697ACCE7C2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7062" y="1869440"/>
            <a:ext cx="8596668" cy="4459667"/>
          </a:xfrm>
        </p:spPr>
        <p:txBody>
          <a:bodyPr/>
          <a:lstStyle/>
          <a:p>
            <a:r>
              <a:rPr lang="en-US" sz="2400" b="1" dirty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Author </a:t>
            </a:r>
            <a:r>
              <a:rPr lang="en-US" sz="2400" b="1" dirty="0" err="1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és</a:t>
            </a:r>
            <a:r>
              <a:rPr lang="en-US" sz="2400" b="1" dirty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Book (One-to-Many </a:t>
            </a:r>
            <a:r>
              <a:rPr lang="en-US" sz="2400" b="1" dirty="0" err="1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kapcsolat</a:t>
            </a:r>
            <a:r>
              <a:rPr lang="en-US" sz="2400" b="1" dirty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r>
              <a:rPr lang="hu-HU" sz="2400" b="1" dirty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endParaRPr lang="hu-HU" sz="2400" dirty="0">
              <a:solidFill>
                <a:schemeClr val="bg1">
                  <a:lumMod val="1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hu-HU" sz="2400" dirty="0">
                <a:latin typeface="Calibri" panose="020F0502020204030204" pitchFamily="34" charset="0"/>
                <a:cs typeface="Calibri" panose="020F0502020204030204" pitchFamily="34" charset="0"/>
              </a:rPr>
              <a:t>Az </a:t>
            </a:r>
            <a:r>
              <a:rPr lang="hu-HU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Author</a:t>
            </a:r>
            <a:r>
              <a:rPr lang="hu-HU" sz="2400" dirty="0">
                <a:latin typeface="Calibri" panose="020F0502020204030204" pitchFamily="34" charset="0"/>
                <a:cs typeface="Calibri" panose="020F0502020204030204" pitchFamily="34" charset="0"/>
              </a:rPr>
              <a:t> tábla egyedi azonosítója kapcsolódik a </a:t>
            </a:r>
            <a:r>
              <a:rPr lang="hu-HU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Book</a:t>
            </a:r>
            <a:r>
              <a:rPr lang="hu-HU" sz="2400" dirty="0">
                <a:latin typeface="Calibri" panose="020F0502020204030204" pitchFamily="34" charset="0"/>
                <a:cs typeface="Calibri" panose="020F0502020204030204" pitchFamily="34" charset="0"/>
              </a:rPr>
              <a:t> tábla </a:t>
            </a:r>
            <a:r>
              <a:rPr lang="hu-HU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authorID</a:t>
            </a:r>
            <a:r>
              <a:rPr lang="hu-HU" sz="2400" dirty="0">
                <a:latin typeface="Calibri" panose="020F0502020204030204" pitchFamily="34" charset="0"/>
                <a:cs typeface="Calibri" panose="020F0502020204030204" pitchFamily="34" charset="0"/>
              </a:rPr>
              <a:t> mezőjéhez.</a:t>
            </a:r>
          </a:p>
          <a:p>
            <a:r>
              <a:rPr lang="en-US" sz="2400" b="1" dirty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Book </a:t>
            </a:r>
            <a:r>
              <a:rPr lang="en-US" sz="2400" b="1" dirty="0" err="1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és</a:t>
            </a:r>
            <a:r>
              <a:rPr lang="en-US" sz="2400" b="1" dirty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Inventory (One-to-Many </a:t>
            </a:r>
            <a:r>
              <a:rPr lang="en-US" sz="2400" b="1" dirty="0" err="1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kapcsolat</a:t>
            </a:r>
            <a:r>
              <a:rPr lang="en-US" sz="2400" b="1" dirty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r>
              <a:rPr lang="en-US" sz="2400" dirty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endParaRPr lang="hu-HU" sz="2400" dirty="0">
              <a:solidFill>
                <a:schemeClr val="bg1">
                  <a:lumMod val="1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hu-HU" sz="2200" dirty="0">
                <a:latin typeface="Calibri" panose="020F0502020204030204" pitchFamily="34" charset="0"/>
                <a:cs typeface="Calibri" panose="020F0502020204030204" pitchFamily="34" charset="0"/>
              </a:rPr>
              <a:t>A </a:t>
            </a:r>
            <a:r>
              <a:rPr lang="hu-HU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Book</a:t>
            </a:r>
            <a:r>
              <a:rPr lang="hu-HU" sz="2200" dirty="0">
                <a:latin typeface="Calibri" panose="020F0502020204030204" pitchFamily="34" charset="0"/>
                <a:cs typeface="Calibri" panose="020F0502020204030204" pitchFamily="34" charset="0"/>
              </a:rPr>
              <a:t> tábla egyedi azonosítója (</a:t>
            </a:r>
            <a:r>
              <a:rPr lang="hu-HU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bookID</a:t>
            </a:r>
            <a:r>
              <a:rPr lang="hu-HU" sz="2200" dirty="0">
                <a:latin typeface="Calibri" panose="020F0502020204030204" pitchFamily="34" charset="0"/>
                <a:cs typeface="Calibri" panose="020F0502020204030204" pitchFamily="34" charset="0"/>
              </a:rPr>
              <a:t>) kapcsolódik az </a:t>
            </a:r>
            <a:r>
              <a:rPr lang="hu-HU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Inventory</a:t>
            </a:r>
            <a:r>
              <a:rPr lang="hu-HU" sz="2200" dirty="0">
                <a:latin typeface="Calibri" panose="020F0502020204030204" pitchFamily="34" charset="0"/>
                <a:cs typeface="Calibri" panose="020F0502020204030204" pitchFamily="34" charset="0"/>
              </a:rPr>
              <a:t> tábla </a:t>
            </a:r>
            <a:r>
              <a:rPr lang="hu-HU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bookID</a:t>
            </a:r>
            <a:r>
              <a:rPr lang="hu-HU" sz="2200" dirty="0">
                <a:latin typeface="Calibri" panose="020F0502020204030204" pitchFamily="34" charset="0"/>
                <a:cs typeface="Calibri" panose="020F0502020204030204" pitchFamily="34" charset="0"/>
              </a:rPr>
              <a:t> mezőjéhez.</a:t>
            </a:r>
          </a:p>
          <a:p>
            <a:r>
              <a:rPr lang="en-US" sz="2400" b="1" dirty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School </a:t>
            </a:r>
            <a:r>
              <a:rPr lang="en-US" sz="2400" b="1" dirty="0" err="1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és</a:t>
            </a:r>
            <a:r>
              <a:rPr lang="en-US" sz="2400" b="1" dirty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Inventory (One-to-Many </a:t>
            </a:r>
            <a:r>
              <a:rPr lang="en-US" sz="2400" b="1" dirty="0" err="1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kapcsolat</a:t>
            </a:r>
            <a:r>
              <a:rPr lang="en-US" sz="2400" b="1" dirty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r>
              <a:rPr lang="en-US" sz="2400" dirty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endParaRPr lang="hu-HU" sz="2400" dirty="0">
              <a:solidFill>
                <a:schemeClr val="bg1">
                  <a:lumMod val="1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hu-HU" sz="2200" dirty="0">
                <a:latin typeface="Calibri" panose="020F0502020204030204" pitchFamily="34" charset="0"/>
                <a:cs typeface="Calibri" panose="020F0502020204030204" pitchFamily="34" charset="0"/>
              </a:rPr>
              <a:t>A </a:t>
            </a:r>
            <a:r>
              <a:rPr lang="hu-HU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School</a:t>
            </a:r>
            <a:r>
              <a:rPr lang="hu-HU" sz="2200" dirty="0">
                <a:latin typeface="Calibri" panose="020F0502020204030204" pitchFamily="34" charset="0"/>
                <a:cs typeface="Calibri" panose="020F0502020204030204" pitchFamily="34" charset="0"/>
              </a:rPr>
              <a:t> tábla egyedi azonosítója (</a:t>
            </a:r>
            <a:r>
              <a:rPr lang="hu-HU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schoolID</a:t>
            </a:r>
            <a:r>
              <a:rPr lang="hu-HU" sz="2200" dirty="0">
                <a:latin typeface="Calibri" panose="020F0502020204030204" pitchFamily="34" charset="0"/>
                <a:cs typeface="Calibri" panose="020F0502020204030204" pitchFamily="34" charset="0"/>
              </a:rPr>
              <a:t>) kapcsolódik az </a:t>
            </a:r>
            <a:r>
              <a:rPr lang="hu-HU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Inventory</a:t>
            </a:r>
            <a:r>
              <a:rPr lang="hu-HU" sz="2200" dirty="0">
                <a:latin typeface="Calibri" panose="020F0502020204030204" pitchFamily="34" charset="0"/>
                <a:cs typeface="Calibri" panose="020F0502020204030204" pitchFamily="34" charset="0"/>
              </a:rPr>
              <a:t> tábla </a:t>
            </a:r>
            <a:r>
              <a:rPr lang="hu-HU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schoolID</a:t>
            </a:r>
            <a:r>
              <a:rPr lang="hu-HU" sz="2200" dirty="0">
                <a:latin typeface="Calibri" panose="020F0502020204030204" pitchFamily="34" charset="0"/>
                <a:cs typeface="Calibri" panose="020F0502020204030204" pitchFamily="34" charset="0"/>
              </a:rPr>
              <a:t> mezőjéhez.</a:t>
            </a:r>
          </a:p>
          <a:p>
            <a:pPr marL="0" indent="0">
              <a:buNone/>
            </a:pPr>
            <a:endParaRPr lang="hu-HU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87940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B08878B-2251-287E-B4DD-E7BDAEF6B3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392" y="190067"/>
            <a:ext cx="8596668" cy="1320800"/>
          </a:xfrm>
        </p:spPr>
        <p:txBody>
          <a:bodyPr/>
          <a:lstStyle/>
          <a:p>
            <a:r>
              <a:rPr lang="hu-HU" dirty="0"/>
              <a:t>Szöveges magyarázat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013EC04F-42E7-7940-A191-529D52A85E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1677" y="1863046"/>
            <a:ext cx="9737682" cy="4377371"/>
          </a:xfrm>
        </p:spPr>
        <p:txBody>
          <a:bodyPr>
            <a:normAutofit lnSpcReduction="10000"/>
          </a:bodyPr>
          <a:lstStyle/>
          <a:p>
            <a:r>
              <a:rPr lang="en-US" sz="2400" b="1" dirty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Inventory </a:t>
            </a:r>
            <a:r>
              <a:rPr lang="en-US" sz="2400" b="1" dirty="0" err="1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és</a:t>
            </a:r>
            <a:r>
              <a:rPr lang="en-US" sz="2400" b="1" dirty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Rental (One-to-Many </a:t>
            </a:r>
            <a:r>
              <a:rPr lang="en-US" sz="2400" b="1" dirty="0" err="1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kapcsolat</a:t>
            </a:r>
            <a:r>
              <a:rPr lang="en-US" sz="2400" b="1" dirty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):</a:t>
            </a:r>
            <a:endParaRPr lang="hu-HU" sz="2400" b="1" dirty="0">
              <a:solidFill>
                <a:schemeClr val="bg1">
                  <a:lumMod val="1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hu-HU" sz="2200" dirty="0">
                <a:latin typeface="Calibri" panose="020F0502020204030204" pitchFamily="34" charset="0"/>
                <a:cs typeface="Calibri" panose="020F0502020204030204" pitchFamily="34" charset="0"/>
              </a:rPr>
              <a:t>Az </a:t>
            </a:r>
            <a:r>
              <a:rPr lang="hu-HU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Inventory</a:t>
            </a:r>
            <a:r>
              <a:rPr lang="hu-HU" sz="2200" dirty="0">
                <a:latin typeface="Calibri" panose="020F0502020204030204" pitchFamily="34" charset="0"/>
                <a:cs typeface="Calibri" panose="020F0502020204030204" pitchFamily="34" charset="0"/>
              </a:rPr>
              <a:t> tábla egyedi azonosítója (</a:t>
            </a:r>
            <a:r>
              <a:rPr lang="hu-HU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inventoryID</a:t>
            </a:r>
            <a:r>
              <a:rPr lang="hu-HU" sz="2200" dirty="0">
                <a:latin typeface="Calibri" panose="020F0502020204030204" pitchFamily="34" charset="0"/>
                <a:cs typeface="Calibri" panose="020F0502020204030204" pitchFamily="34" charset="0"/>
              </a:rPr>
              <a:t>) kapcsolódik a </a:t>
            </a:r>
            <a:r>
              <a:rPr lang="hu-HU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Rental</a:t>
            </a:r>
            <a:r>
              <a:rPr lang="hu-HU" sz="2200" dirty="0">
                <a:latin typeface="Calibri" panose="020F0502020204030204" pitchFamily="34" charset="0"/>
                <a:cs typeface="Calibri" panose="020F0502020204030204" pitchFamily="34" charset="0"/>
              </a:rPr>
              <a:t> tábla </a:t>
            </a:r>
            <a:r>
              <a:rPr lang="hu-HU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inventoryID</a:t>
            </a:r>
            <a:r>
              <a:rPr lang="hu-HU" sz="2200" dirty="0">
                <a:latin typeface="Calibri" panose="020F0502020204030204" pitchFamily="34" charset="0"/>
                <a:cs typeface="Calibri" panose="020F0502020204030204" pitchFamily="34" charset="0"/>
              </a:rPr>
              <a:t> mezőjéhez.</a:t>
            </a:r>
          </a:p>
          <a:p>
            <a:r>
              <a:rPr lang="en-US" sz="2400" b="1" dirty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User </a:t>
            </a:r>
            <a:r>
              <a:rPr lang="en-US" sz="2400" b="1" dirty="0" err="1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és</a:t>
            </a:r>
            <a:r>
              <a:rPr lang="en-US" sz="2400" b="1" dirty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Rental (One-to-Many </a:t>
            </a:r>
            <a:r>
              <a:rPr lang="en-US" sz="2400" b="1" dirty="0" err="1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kapcsolat</a:t>
            </a:r>
            <a:r>
              <a:rPr lang="en-US" sz="2400" b="1" dirty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):</a:t>
            </a:r>
            <a:endParaRPr lang="hu-HU" sz="2400" b="1" dirty="0">
              <a:solidFill>
                <a:schemeClr val="bg1">
                  <a:lumMod val="1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hu-HU" sz="2400" dirty="0">
                <a:latin typeface="Calibri" panose="020F0502020204030204" pitchFamily="34" charset="0"/>
                <a:cs typeface="Calibri" panose="020F0502020204030204" pitchFamily="34" charset="0"/>
              </a:rPr>
              <a:t>A </a:t>
            </a:r>
            <a:r>
              <a:rPr lang="hu-HU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User</a:t>
            </a:r>
            <a:r>
              <a:rPr lang="hu-HU" sz="2400" dirty="0">
                <a:latin typeface="Calibri" panose="020F0502020204030204" pitchFamily="34" charset="0"/>
                <a:cs typeface="Calibri" panose="020F0502020204030204" pitchFamily="34" charset="0"/>
              </a:rPr>
              <a:t> tábla egyedi azonosítója (</a:t>
            </a:r>
            <a:r>
              <a:rPr lang="hu-HU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userID</a:t>
            </a:r>
            <a:r>
              <a:rPr lang="hu-HU" sz="2400" dirty="0">
                <a:latin typeface="Calibri" panose="020F0502020204030204" pitchFamily="34" charset="0"/>
                <a:cs typeface="Calibri" panose="020F0502020204030204" pitchFamily="34" charset="0"/>
              </a:rPr>
              <a:t>) kapcsolódik a </a:t>
            </a:r>
            <a:r>
              <a:rPr lang="hu-HU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Rental</a:t>
            </a:r>
            <a:r>
              <a:rPr lang="hu-HU" sz="2400" dirty="0">
                <a:latin typeface="Calibri" panose="020F0502020204030204" pitchFamily="34" charset="0"/>
                <a:cs typeface="Calibri" panose="020F0502020204030204" pitchFamily="34" charset="0"/>
              </a:rPr>
              <a:t> tábla </a:t>
            </a:r>
            <a:r>
              <a:rPr lang="hu-HU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userID</a:t>
            </a:r>
            <a:r>
              <a:rPr lang="hu-HU" sz="2400" dirty="0">
                <a:latin typeface="Calibri" panose="020F0502020204030204" pitchFamily="34" charset="0"/>
                <a:cs typeface="Calibri" panose="020F0502020204030204" pitchFamily="34" charset="0"/>
              </a:rPr>
              <a:t> mezőjéhez.</a:t>
            </a:r>
          </a:p>
          <a:p>
            <a:r>
              <a:rPr lang="hu-HU" sz="2400" b="1" dirty="0" err="1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Book</a:t>
            </a:r>
            <a:r>
              <a:rPr lang="hu-HU" sz="2400" b="1" dirty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és </a:t>
            </a:r>
            <a:r>
              <a:rPr lang="hu-HU" sz="2400" b="1" dirty="0" err="1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Genre</a:t>
            </a:r>
            <a:r>
              <a:rPr lang="hu-HU" sz="2400" b="1" dirty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hu-HU" sz="2400" b="1" dirty="0" err="1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One-to-Many</a:t>
            </a:r>
            <a:r>
              <a:rPr lang="hu-HU" sz="2400" b="1" dirty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kapcsolat) (ha a </a:t>
            </a:r>
            <a:r>
              <a:rPr lang="hu-HU" sz="2400" b="1" dirty="0" err="1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genreID</a:t>
            </a:r>
            <a:r>
              <a:rPr lang="hu-HU" sz="2400" b="1" dirty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kulcs jelen van a </a:t>
            </a:r>
            <a:r>
              <a:rPr lang="hu-HU" sz="2400" b="1" dirty="0" err="1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Book</a:t>
            </a:r>
            <a:r>
              <a:rPr lang="hu-HU" sz="2400" b="1" dirty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táblában):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hu-HU" sz="2600" dirty="0">
                <a:latin typeface="Calibri" panose="020F0502020204030204" pitchFamily="34" charset="0"/>
                <a:cs typeface="Calibri" panose="020F0502020204030204" pitchFamily="34" charset="0"/>
              </a:rPr>
              <a:t>A </a:t>
            </a:r>
            <a:r>
              <a:rPr lang="hu-HU" sz="2600" dirty="0" err="1">
                <a:latin typeface="Calibri" panose="020F0502020204030204" pitchFamily="34" charset="0"/>
                <a:cs typeface="Calibri" panose="020F0502020204030204" pitchFamily="34" charset="0"/>
              </a:rPr>
              <a:t>Genre</a:t>
            </a:r>
            <a:r>
              <a:rPr lang="hu-HU" sz="2600" dirty="0">
                <a:latin typeface="Calibri" panose="020F0502020204030204" pitchFamily="34" charset="0"/>
                <a:cs typeface="Calibri" panose="020F0502020204030204" pitchFamily="34" charset="0"/>
              </a:rPr>
              <a:t> tábla egyedi azonosítója (</a:t>
            </a:r>
            <a:r>
              <a:rPr lang="hu-HU" sz="2600" dirty="0" err="1">
                <a:latin typeface="Calibri" panose="020F0502020204030204" pitchFamily="34" charset="0"/>
                <a:cs typeface="Calibri" panose="020F0502020204030204" pitchFamily="34" charset="0"/>
              </a:rPr>
              <a:t>genreID</a:t>
            </a:r>
            <a:r>
              <a:rPr lang="hu-HU" sz="2600" dirty="0">
                <a:latin typeface="Calibri" panose="020F0502020204030204" pitchFamily="34" charset="0"/>
                <a:cs typeface="Calibri" panose="020F0502020204030204" pitchFamily="34" charset="0"/>
              </a:rPr>
              <a:t>) kapcsolódik a </a:t>
            </a:r>
            <a:r>
              <a:rPr lang="hu-HU" sz="2600" dirty="0" err="1">
                <a:latin typeface="Calibri" panose="020F0502020204030204" pitchFamily="34" charset="0"/>
                <a:cs typeface="Calibri" panose="020F0502020204030204" pitchFamily="34" charset="0"/>
              </a:rPr>
              <a:t>Book</a:t>
            </a:r>
            <a:r>
              <a:rPr lang="hu-HU" sz="2600" dirty="0">
                <a:latin typeface="Calibri" panose="020F0502020204030204" pitchFamily="34" charset="0"/>
                <a:cs typeface="Calibri" panose="020F0502020204030204" pitchFamily="34" charset="0"/>
              </a:rPr>
              <a:t> tábla </a:t>
            </a:r>
            <a:r>
              <a:rPr lang="hu-HU" sz="2600" dirty="0" err="1">
                <a:latin typeface="Calibri" panose="020F0502020204030204" pitchFamily="34" charset="0"/>
                <a:cs typeface="Calibri" panose="020F0502020204030204" pitchFamily="34" charset="0"/>
              </a:rPr>
              <a:t>genreID</a:t>
            </a:r>
            <a:r>
              <a:rPr lang="hu-HU" sz="2600" dirty="0">
                <a:latin typeface="Calibri" panose="020F0502020204030204" pitchFamily="34" charset="0"/>
                <a:cs typeface="Calibri" panose="020F0502020204030204" pitchFamily="34" charset="0"/>
              </a:rPr>
              <a:t> mezőjéhez.</a:t>
            </a:r>
          </a:p>
        </p:txBody>
      </p:sp>
    </p:spTree>
    <p:extLst>
      <p:ext uri="{BB962C8B-B14F-4D97-AF65-F5344CB8AC3E}">
        <p14:creationId xmlns:p14="http://schemas.microsoft.com/office/powerpoint/2010/main" val="4028381118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Custom 1">
      <a:dk1>
        <a:srgbClr val="282828"/>
      </a:dk1>
      <a:lt1>
        <a:srgbClr val="F2F2F2"/>
      </a:lt1>
      <a:dk2>
        <a:srgbClr val="2B4343"/>
      </a:dk2>
      <a:lt2>
        <a:srgbClr val="EFF3F1"/>
      </a:lt2>
      <a:accent1>
        <a:srgbClr val="DC6F4A"/>
      </a:accent1>
      <a:accent2>
        <a:srgbClr val="2B4343"/>
      </a:accent2>
      <a:accent3>
        <a:srgbClr val="719482"/>
      </a:accent3>
      <a:accent4>
        <a:srgbClr val="DC6F4A"/>
      </a:accent4>
      <a:accent5>
        <a:srgbClr val="719482"/>
      </a:accent5>
      <a:accent6>
        <a:srgbClr val="2B4343"/>
      </a:accent6>
      <a:hlink>
        <a:srgbClr val="DC6F4A"/>
      </a:hlink>
      <a:folHlink>
        <a:srgbClr val="DC6F4A"/>
      </a:folHlink>
    </a:clrScheme>
    <a:fontScheme name="Custom 1">
      <a:majorFont>
        <a:latin typeface="Noto Serif"/>
        <a:ea typeface=""/>
        <a:cs typeface=""/>
      </a:majorFont>
      <a:minorFont>
        <a:latin typeface="Trebuchet MS"/>
        <a:ea typeface=""/>
        <a:cs typeface="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638</TotalTime>
  <Words>588</Words>
  <Application>Microsoft Office PowerPoint</Application>
  <PresentationFormat>Szélesvásznú</PresentationFormat>
  <Paragraphs>102</Paragraphs>
  <Slides>22</Slides>
  <Notes>5</Notes>
  <HiddenSlides>4</HiddenSlides>
  <MMClips>0</MMClips>
  <ScaleCrop>false</ScaleCrop>
  <HeadingPairs>
    <vt:vector size="6" baseType="variant">
      <vt:variant>
        <vt:lpstr>Használt betűtípusok</vt:lpstr>
      </vt:variant>
      <vt:variant>
        <vt:i4>7</vt:i4>
      </vt:variant>
      <vt:variant>
        <vt:lpstr>Téma</vt:lpstr>
      </vt:variant>
      <vt:variant>
        <vt:i4>1</vt:i4>
      </vt:variant>
      <vt:variant>
        <vt:lpstr>Diacímek</vt:lpstr>
      </vt:variant>
      <vt:variant>
        <vt:i4>22</vt:i4>
      </vt:variant>
    </vt:vector>
  </HeadingPairs>
  <TitlesOfParts>
    <vt:vector size="30" baseType="lpstr">
      <vt:lpstr>Aptos</vt:lpstr>
      <vt:lpstr>Arial</vt:lpstr>
      <vt:lpstr>Calibri</vt:lpstr>
      <vt:lpstr>Noto Serif</vt:lpstr>
      <vt:lpstr>Trebuchet MS</vt:lpstr>
      <vt:lpstr>Wingdings</vt:lpstr>
      <vt:lpstr>Wingdings 3</vt:lpstr>
      <vt:lpstr>Facet</vt:lpstr>
      <vt:lpstr>EduLIB projekt felépítése</vt:lpstr>
      <vt:lpstr>Bevezetés</vt:lpstr>
      <vt:lpstr>Miért iskolai könyvtár?</vt:lpstr>
      <vt:lpstr>A rendszer fő funkciói</vt:lpstr>
      <vt:lpstr>Használt technológiák</vt:lpstr>
      <vt:lpstr>Adatbázis felépítése</vt:lpstr>
      <vt:lpstr>Kapcsolatok ábrázolása</vt:lpstr>
      <vt:lpstr>Szöveges magyarázat</vt:lpstr>
      <vt:lpstr>Szöveges magyarázat</vt:lpstr>
      <vt:lpstr>PowerPoint-bemutató</vt:lpstr>
      <vt:lpstr>Kapcsolatok és idegen kulcsok</vt:lpstr>
      <vt:lpstr>Regisztráció és bejelentkezés</vt:lpstr>
      <vt:lpstr>Webdesign (UI/UX)</vt:lpstr>
      <vt:lpstr>Webdesign (UI/UX) más szoftverek problémái</vt:lpstr>
      <vt:lpstr>EduLIB mint márka, kinézet</vt:lpstr>
      <vt:lpstr>Webalkalmazás</vt:lpstr>
      <vt:lpstr>PowerPoint-bemutató</vt:lpstr>
      <vt:lpstr>PowerPoint-bemutató</vt:lpstr>
      <vt:lpstr>PowerPoint-bemutató</vt:lpstr>
      <vt:lpstr>Projekt – Ki Mit Csinált Eddig?</vt:lpstr>
      <vt:lpstr>Új funkciók, előrehaladás</vt:lpstr>
      <vt:lpstr>Köszönjük a figyelmet!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Jázmin Szabó</dc:creator>
  <cp:lastModifiedBy>Jázmin Szabó</cp:lastModifiedBy>
  <cp:revision>39</cp:revision>
  <dcterms:created xsi:type="dcterms:W3CDTF">2025-01-27T18:25:27Z</dcterms:created>
  <dcterms:modified xsi:type="dcterms:W3CDTF">2025-05-07T18:03:26Z</dcterms:modified>
</cp:coreProperties>
</file>